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44"/>
  </p:notesMasterIdLst>
  <p:sldIdLst>
    <p:sldId id="301" r:id="rId3"/>
    <p:sldId id="256" r:id="rId4"/>
    <p:sldId id="302" r:id="rId5"/>
    <p:sldId id="261" r:id="rId6"/>
    <p:sldId id="262" r:id="rId7"/>
    <p:sldId id="263" r:id="rId8"/>
    <p:sldId id="264" r:id="rId9"/>
    <p:sldId id="266" r:id="rId10"/>
    <p:sldId id="270" r:id="rId11"/>
    <p:sldId id="308" r:id="rId12"/>
    <p:sldId id="309" r:id="rId13"/>
    <p:sldId id="286" r:id="rId14"/>
    <p:sldId id="303" r:id="rId15"/>
    <p:sldId id="291" r:id="rId16"/>
    <p:sldId id="306" r:id="rId17"/>
    <p:sldId id="314" r:id="rId18"/>
    <p:sldId id="325" r:id="rId19"/>
    <p:sldId id="326" r:id="rId20"/>
    <p:sldId id="327" r:id="rId21"/>
    <p:sldId id="328" r:id="rId22"/>
    <p:sldId id="329" r:id="rId23"/>
    <p:sldId id="330" r:id="rId24"/>
    <p:sldId id="331" r:id="rId25"/>
    <p:sldId id="332" r:id="rId26"/>
    <p:sldId id="337" r:id="rId27"/>
    <p:sldId id="333" r:id="rId28"/>
    <p:sldId id="334" r:id="rId29"/>
    <p:sldId id="335" r:id="rId30"/>
    <p:sldId id="336" r:id="rId31"/>
    <p:sldId id="258" r:id="rId32"/>
    <p:sldId id="315" r:id="rId33"/>
    <p:sldId id="338" r:id="rId34"/>
    <p:sldId id="299" r:id="rId35"/>
    <p:sldId id="320" r:id="rId36"/>
    <p:sldId id="292" r:id="rId37"/>
    <p:sldId id="257" r:id="rId38"/>
    <p:sldId id="298" r:id="rId39"/>
    <p:sldId id="267" r:id="rId40"/>
    <p:sldId id="316" r:id="rId41"/>
    <p:sldId id="317" r:id="rId42"/>
    <p:sldId id="26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12D23-5ECB-419F-926D-CBCBE316316F}" v="164" dt="2021-12-29T04:43:53.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6" d="100"/>
          <a:sy n="66"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EETHA G" userId="7fc026fed01b8421" providerId="LiveId" clId="{9AD12D23-5ECB-419F-926D-CBCBE316316F}"/>
    <pc:docChg chg="undo redo custSel addSld delSld modSld sldOrd addMainMaster delMainMaster">
      <pc:chgData name="SUNEETHA G" userId="7fc026fed01b8421" providerId="LiveId" clId="{9AD12D23-5ECB-419F-926D-CBCBE316316F}" dt="2021-12-29T04:43:53.065" v="1323"/>
      <pc:docMkLst>
        <pc:docMk/>
      </pc:docMkLst>
      <pc:sldChg chg="add del modTransition">
        <pc:chgData name="SUNEETHA G" userId="7fc026fed01b8421" providerId="LiveId" clId="{9AD12D23-5ECB-419F-926D-CBCBE316316F}" dt="2021-12-14T05:24:50.740" v="279"/>
        <pc:sldMkLst>
          <pc:docMk/>
          <pc:sldMk cId="109857222" sldId="256"/>
        </pc:sldMkLst>
      </pc:sldChg>
      <pc:sldChg chg="modSp ord">
        <pc:chgData name="SUNEETHA G" userId="7fc026fed01b8421" providerId="LiveId" clId="{9AD12D23-5ECB-419F-926D-CBCBE316316F}" dt="2021-12-29T04:43:12.461" v="1322" actId="732"/>
        <pc:sldMkLst>
          <pc:docMk/>
          <pc:sldMk cId="1172830843" sldId="258"/>
        </pc:sldMkLst>
        <pc:picChg chg="mod">
          <ac:chgData name="SUNEETHA G" userId="7fc026fed01b8421" providerId="LiveId" clId="{9AD12D23-5ECB-419F-926D-CBCBE316316F}" dt="2021-12-29T04:43:12.461" v="1322" actId="732"/>
          <ac:picMkLst>
            <pc:docMk/>
            <pc:sldMk cId="1172830843" sldId="258"/>
            <ac:picMk id="1026" creationId="{DC9A12F7-8654-4F54-A3D1-B41E31AE7289}"/>
          </ac:picMkLst>
        </pc:picChg>
      </pc:sldChg>
      <pc:sldChg chg="del">
        <pc:chgData name="SUNEETHA G" userId="7fc026fed01b8421" providerId="LiveId" clId="{9AD12D23-5ECB-419F-926D-CBCBE316316F}" dt="2021-12-14T06:17:58.077" v="619" actId="47"/>
        <pc:sldMkLst>
          <pc:docMk/>
          <pc:sldMk cId="3283288280" sldId="260"/>
        </pc:sldMkLst>
      </pc:sldChg>
      <pc:sldChg chg="add del">
        <pc:chgData name="SUNEETHA G" userId="7fc026fed01b8421" providerId="LiveId" clId="{9AD12D23-5ECB-419F-926D-CBCBE316316F}" dt="2021-12-13T01:38:49.492" v="22" actId="2696"/>
        <pc:sldMkLst>
          <pc:docMk/>
          <pc:sldMk cId="490384010" sldId="261"/>
        </pc:sldMkLst>
      </pc:sldChg>
      <pc:sldChg chg="add del">
        <pc:chgData name="SUNEETHA G" userId="7fc026fed01b8421" providerId="LiveId" clId="{9AD12D23-5ECB-419F-926D-CBCBE316316F}" dt="2021-12-13T01:38:49.492" v="22" actId="2696"/>
        <pc:sldMkLst>
          <pc:docMk/>
          <pc:sldMk cId="2660477317" sldId="262"/>
        </pc:sldMkLst>
      </pc:sldChg>
      <pc:sldChg chg="addSp delSp add del setBg delDesignElem">
        <pc:chgData name="SUNEETHA G" userId="7fc026fed01b8421" providerId="LiveId" clId="{9AD12D23-5ECB-419F-926D-CBCBE316316F}" dt="2021-12-13T01:38:49.492" v="22" actId="2696"/>
        <pc:sldMkLst>
          <pc:docMk/>
          <pc:sldMk cId="2399453840" sldId="263"/>
        </pc:sldMkLst>
        <pc:spChg chg="add del">
          <ac:chgData name="SUNEETHA G" userId="7fc026fed01b8421" providerId="LiveId" clId="{9AD12D23-5ECB-419F-926D-CBCBE316316F}" dt="2021-12-13T01:38:33.962" v="21"/>
          <ac:spMkLst>
            <pc:docMk/>
            <pc:sldMk cId="2399453840" sldId="263"/>
            <ac:spMk id="9" creationId="{435959F4-53DA-47FF-BC24-1E5B75C69876}"/>
          </ac:spMkLst>
        </pc:spChg>
        <pc:spChg chg="add del">
          <ac:chgData name="SUNEETHA G" userId="7fc026fed01b8421" providerId="LiveId" clId="{9AD12D23-5ECB-419F-926D-CBCBE316316F}" dt="2021-12-13T01:38:33.962" v="21"/>
          <ac:spMkLst>
            <pc:docMk/>
            <pc:sldMk cId="2399453840" sldId="263"/>
            <ac:spMk id="20" creationId="{59226104-0061-4319-8237-9C001BF85D49}"/>
          </ac:spMkLst>
        </pc:spChg>
        <pc:spChg chg="add del">
          <ac:chgData name="SUNEETHA G" userId="7fc026fed01b8421" providerId="LiveId" clId="{9AD12D23-5ECB-419F-926D-CBCBE316316F}" dt="2021-12-13T01:38:33.962" v="21"/>
          <ac:spMkLst>
            <pc:docMk/>
            <pc:sldMk cId="2399453840" sldId="263"/>
            <ac:spMk id="30" creationId="{A5D0B0D3-D735-4619-AA45-B57B791E1744}"/>
          </ac:spMkLst>
        </pc:spChg>
        <pc:spChg chg="add del">
          <ac:chgData name="SUNEETHA G" userId="7fc026fed01b8421" providerId="LiveId" clId="{9AD12D23-5ECB-419F-926D-CBCBE316316F}" dt="2021-12-13T01:38:33.962" v="21"/>
          <ac:spMkLst>
            <pc:docMk/>
            <pc:sldMk cId="2399453840" sldId="263"/>
            <ac:spMk id="32" creationId="{948AEA76-67F2-4344-A189-9BFFE0076388}"/>
          </ac:spMkLst>
        </pc:spChg>
        <pc:grpChg chg="add del">
          <ac:chgData name="SUNEETHA G" userId="7fc026fed01b8421" providerId="LiveId" clId="{9AD12D23-5ECB-419F-926D-CBCBE316316F}" dt="2021-12-13T01:38:33.962" v="21"/>
          <ac:grpSpMkLst>
            <pc:docMk/>
            <pc:sldMk cId="2399453840" sldId="263"/>
            <ac:grpSpMk id="11" creationId="{A7CF83E8-F6F0-41E3-B580-7412A04DDFB5}"/>
          </ac:grpSpMkLst>
        </pc:grpChg>
        <pc:grpChg chg="add del">
          <ac:chgData name="SUNEETHA G" userId="7fc026fed01b8421" providerId="LiveId" clId="{9AD12D23-5ECB-419F-926D-CBCBE316316F}" dt="2021-12-13T01:38:33.962" v="21"/>
          <ac:grpSpMkLst>
            <pc:docMk/>
            <pc:sldMk cId="2399453840" sldId="263"/>
            <ac:grpSpMk id="22" creationId="{51B01909-73B8-4486-A749-C643B1D7E361}"/>
          </ac:grpSpMkLst>
        </pc:grpChg>
        <pc:grpChg chg="add del">
          <ac:chgData name="SUNEETHA G" userId="7fc026fed01b8421" providerId="LiveId" clId="{9AD12D23-5ECB-419F-926D-CBCBE316316F}" dt="2021-12-13T01:38:33.962" v="21"/>
          <ac:grpSpMkLst>
            <pc:docMk/>
            <pc:sldMk cId="2399453840" sldId="263"/>
            <ac:grpSpMk id="34" creationId="{DBBA0A0D-8F6A-400A-9E49-8C008E2C7DB1}"/>
          </ac:grpSpMkLst>
        </pc:grpChg>
      </pc:sldChg>
      <pc:sldChg chg="add del">
        <pc:chgData name="SUNEETHA G" userId="7fc026fed01b8421" providerId="LiveId" clId="{9AD12D23-5ECB-419F-926D-CBCBE316316F}" dt="2021-12-13T01:38:49.492" v="22" actId="2696"/>
        <pc:sldMkLst>
          <pc:docMk/>
          <pc:sldMk cId="719674068" sldId="264"/>
        </pc:sldMkLst>
      </pc:sldChg>
      <pc:sldChg chg="add del">
        <pc:chgData name="SUNEETHA G" userId="7fc026fed01b8421" providerId="LiveId" clId="{9AD12D23-5ECB-419F-926D-CBCBE316316F}" dt="2021-12-13T01:38:49.492" v="22" actId="2696"/>
        <pc:sldMkLst>
          <pc:docMk/>
          <pc:sldMk cId="1762722" sldId="266"/>
        </pc:sldMkLst>
      </pc:sldChg>
      <pc:sldChg chg="addSp delSp modSp mod">
        <pc:chgData name="SUNEETHA G" userId="7fc026fed01b8421" providerId="LiveId" clId="{9AD12D23-5ECB-419F-926D-CBCBE316316F}" dt="2021-12-10T07:37:11.803" v="12" actId="1076"/>
        <pc:sldMkLst>
          <pc:docMk/>
          <pc:sldMk cId="3670135236" sldId="267"/>
        </pc:sldMkLst>
        <pc:spChg chg="mod">
          <ac:chgData name="SUNEETHA G" userId="7fc026fed01b8421" providerId="LiveId" clId="{9AD12D23-5ECB-419F-926D-CBCBE316316F}" dt="2021-12-10T07:37:01.214" v="10" actId="1076"/>
          <ac:spMkLst>
            <pc:docMk/>
            <pc:sldMk cId="3670135236" sldId="267"/>
            <ac:spMk id="2" creationId="{3F22C123-150F-442B-B483-316F7C1D75AE}"/>
          </ac:spMkLst>
        </pc:spChg>
        <pc:spChg chg="mod">
          <ac:chgData name="SUNEETHA G" userId="7fc026fed01b8421" providerId="LiveId" clId="{9AD12D23-5ECB-419F-926D-CBCBE316316F}" dt="2021-12-10T07:37:11.803" v="12" actId="1076"/>
          <ac:spMkLst>
            <pc:docMk/>
            <pc:sldMk cId="3670135236" sldId="267"/>
            <ac:spMk id="18" creationId="{785F8495-40FB-428E-9FAE-8E65FFDFDBD9}"/>
          </ac:spMkLst>
        </pc:spChg>
        <pc:picChg chg="add mod">
          <ac:chgData name="SUNEETHA G" userId="7fc026fed01b8421" providerId="LiveId" clId="{9AD12D23-5ECB-419F-926D-CBCBE316316F}" dt="2021-12-10T07:37:06.902" v="11" actId="1076"/>
          <ac:picMkLst>
            <pc:docMk/>
            <pc:sldMk cId="3670135236" sldId="267"/>
            <ac:picMk id="4" creationId="{C4AFCCDF-BAC4-4A36-B75B-9576E310548C}"/>
          </ac:picMkLst>
        </pc:picChg>
        <pc:picChg chg="del">
          <ac:chgData name="SUNEETHA G" userId="7fc026fed01b8421" providerId="LiveId" clId="{9AD12D23-5ECB-419F-926D-CBCBE316316F}" dt="2021-12-10T07:34:33.072" v="2" actId="478"/>
          <ac:picMkLst>
            <pc:docMk/>
            <pc:sldMk cId="3670135236" sldId="267"/>
            <ac:picMk id="12" creationId="{D168AFD3-1AD0-489F-BE42-114F4EA389D7}"/>
          </ac:picMkLst>
        </pc:picChg>
      </pc:sldChg>
      <pc:sldChg chg="add del">
        <pc:chgData name="SUNEETHA G" userId="7fc026fed01b8421" providerId="LiveId" clId="{9AD12D23-5ECB-419F-926D-CBCBE316316F}" dt="2021-12-13T01:38:49.492" v="22" actId="2696"/>
        <pc:sldMkLst>
          <pc:docMk/>
          <pc:sldMk cId="0" sldId="270"/>
        </pc:sldMkLst>
      </pc:sldChg>
      <pc:sldChg chg="ord">
        <pc:chgData name="SUNEETHA G" userId="7fc026fed01b8421" providerId="LiveId" clId="{9AD12D23-5ECB-419F-926D-CBCBE316316F}" dt="2021-12-14T05:27:19.771" v="282"/>
        <pc:sldMkLst>
          <pc:docMk/>
          <pc:sldMk cId="2247556834" sldId="286"/>
        </pc:sldMkLst>
      </pc:sldChg>
      <pc:sldChg chg="ord">
        <pc:chgData name="SUNEETHA G" userId="7fc026fed01b8421" providerId="LiveId" clId="{9AD12D23-5ECB-419F-926D-CBCBE316316F}" dt="2021-12-14T05:27:46.320" v="288"/>
        <pc:sldMkLst>
          <pc:docMk/>
          <pc:sldMk cId="3470332694" sldId="291"/>
        </pc:sldMkLst>
      </pc:sldChg>
      <pc:sldChg chg="del">
        <pc:chgData name="SUNEETHA G" userId="7fc026fed01b8421" providerId="LiveId" clId="{9AD12D23-5ECB-419F-926D-CBCBE316316F}" dt="2021-12-10T07:34:14.868" v="0" actId="47"/>
        <pc:sldMkLst>
          <pc:docMk/>
          <pc:sldMk cId="2738734001" sldId="293"/>
        </pc:sldMkLst>
      </pc:sldChg>
      <pc:sldChg chg="del">
        <pc:chgData name="SUNEETHA G" userId="7fc026fed01b8421" providerId="LiveId" clId="{9AD12D23-5ECB-419F-926D-CBCBE316316F}" dt="2021-12-10T07:34:17.912" v="1" actId="47"/>
        <pc:sldMkLst>
          <pc:docMk/>
          <pc:sldMk cId="2761144449" sldId="294"/>
        </pc:sldMkLst>
      </pc:sldChg>
      <pc:sldChg chg="delSp add del setBg delDesignElem">
        <pc:chgData name="SUNEETHA G" userId="7fc026fed01b8421" providerId="LiveId" clId="{9AD12D23-5ECB-419F-926D-CBCBE316316F}" dt="2021-12-14T06:38:09.924" v="670"/>
        <pc:sldMkLst>
          <pc:docMk/>
          <pc:sldMk cId="3815063131" sldId="299"/>
        </pc:sldMkLst>
        <pc:spChg chg="del">
          <ac:chgData name="SUNEETHA G" userId="7fc026fed01b8421" providerId="LiveId" clId="{9AD12D23-5ECB-419F-926D-CBCBE316316F}" dt="2021-12-14T06:38:09.924" v="670"/>
          <ac:spMkLst>
            <pc:docMk/>
            <pc:sldMk cId="3815063131" sldId="299"/>
            <ac:spMk id="10" creationId="{435959F4-53DA-47FF-BC24-1E5B75C69876}"/>
          </ac:spMkLst>
        </pc:spChg>
        <pc:spChg chg="del">
          <ac:chgData name="SUNEETHA G" userId="7fc026fed01b8421" providerId="LiveId" clId="{9AD12D23-5ECB-419F-926D-CBCBE316316F}" dt="2021-12-14T06:38:09.924" v="670"/>
          <ac:spMkLst>
            <pc:docMk/>
            <pc:sldMk cId="3815063131" sldId="299"/>
            <ac:spMk id="21" creationId="{59226104-0061-4319-8237-9C001BF85D49}"/>
          </ac:spMkLst>
        </pc:spChg>
        <pc:spChg chg="del">
          <ac:chgData name="SUNEETHA G" userId="7fc026fed01b8421" providerId="LiveId" clId="{9AD12D23-5ECB-419F-926D-CBCBE316316F}" dt="2021-12-14T06:38:09.924" v="670"/>
          <ac:spMkLst>
            <pc:docMk/>
            <pc:sldMk cId="3815063131" sldId="299"/>
            <ac:spMk id="31" creationId="{A5D0B0D3-D735-4619-AA45-B57B791E1744}"/>
          </ac:spMkLst>
        </pc:spChg>
        <pc:spChg chg="del">
          <ac:chgData name="SUNEETHA G" userId="7fc026fed01b8421" providerId="LiveId" clId="{9AD12D23-5ECB-419F-926D-CBCBE316316F}" dt="2021-12-14T06:38:09.924" v="670"/>
          <ac:spMkLst>
            <pc:docMk/>
            <pc:sldMk cId="3815063131" sldId="299"/>
            <ac:spMk id="33" creationId="{8972B65B-8AFA-4B5C-BFC6-E443F37775FF}"/>
          </ac:spMkLst>
        </pc:spChg>
        <pc:spChg chg="del">
          <ac:chgData name="SUNEETHA G" userId="7fc026fed01b8421" providerId="LiveId" clId="{9AD12D23-5ECB-419F-926D-CBCBE316316F}" dt="2021-12-14T06:38:09.924" v="670"/>
          <ac:spMkLst>
            <pc:docMk/>
            <pc:sldMk cId="3815063131" sldId="299"/>
            <ac:spMk id="43" creationId="{286E5E1D-FD49-448F-83C8-E06466BE54BB}"/>
          </ac:spMkLst>
        </pc:spChg>
        <pc:grpChg chg="del">
          <ac:chgData name="SUNEETHA G" userId="7fc026fed01b8421" providerId="LiveId" clId="{9AD12D23-5ECB-419F-926D-CBCBE316316F}" dt="2021-12-14T06:38:09.924" v="670"/>
          <ac:grpSpMkLst>
            <pc:docMk/>
            <pc:sldMk cId="3815063131" sldId="299"/>
            <ac:grpSpMk id="12" creationId="{A7CF83E8-F6F0-41E3-B580-7412A04DDFB5}"/>
          </ac:grpSpMkLst>
        </pc:grpChg>
        <pc:grpChg chg="del">
          <ac:chgData name="SUNEETHA G" userId="7fc026fed01b8421" providerId="LiveId" clId="{9AD12D23-5ECB-419F-926D-CBCBE316316F}" dt="2021-12-14T06:38:09.924" v="670"/>
          <ac:grpSpMkLst>
            <pc:docMk/>
            <pc:sldMk cId="3815063131" sldId="299"/>
            <ac:grpSpMk id="23" creationId="{51B01909-73B8-4486-A749-C643B1D7E361}"/>
          </ac:grpSpMkLst>
        </pc:grpChg>
        <pc:grpChg chg="del">
          <ac:chgData name="SUNEETHA G" userId="7fc026fed01b8421" providerId="LiveId" clId="{9AD12D23-5ECB-419F-926D-CBCBE316316F}" dt="2021-12-14T06:38:09.924" v="670"/>
          <ac:grpSpMkLst>
            <pc:docMk/>
            <pc:sldMk cId="3815063131" sldId="299"/>
            <ac:grpSpMk id="35" creationId="{8B32F32D-2578-47BA-A8C8-B9CC3F8A0958}"/>
          </ac:grpSpMkLst>
        </pc:grpChg>
        <pc:grpChg chg="del">
          <ac:chgData name="SUNEETHA G" userId="7fc026fed01b8421" providerId="LiveId" clId="{9AD12D23-5ECB-419F-926D-CBCBE316316F}" dt="2021-12-14T06:38:09.924" v="670"/>
          <ac:grpSpMkLst>
            <pc:docMk/>
            <pc:sldMk cId="3815063131" sldId="299"/>
            <ac:grpSpMk id="45" creationId="{D82E7BA0-A7BA-4C61-9D6F-5345A540569F}"/>
          </ac:grpSpMkLst>
        </pc:grpChg>
      </pc:sldChg>
      <pc:sldChg chg="add del">
        <pc:chgData name="SUNEETHA G" userId="7fc026fed01b8421" providerId="LiveId" clId="{9AD12D23-5ECB-419F-926D-CBCBE316316F}" dt="2021-12-13T01:38:49.492" v="22" actId="2696"/>
        <pc:sldMkLst>
          <pc:docMk/>
          <pc:sldMk cId="0" sldId="301"/>
        </pc:sldMkLst>
      </pc:sldChg>
      <pc:sldChg chg="add del">
        <pc:chgData name="SUNEETHA G" userId="7fc026fed01b8421" providerId="LiveId" clId="{9AD12D23-5ECB-419F-926D-CBCBE316316F}" dt="2021-12-13T01:39:47.342" v="25"/>
        <pc:sldMkLst>
          <pc:docMk/>
          <pc:sldMk cId="4051318929" sldId="302"/>
        </pc:sldMkLst>
      </pc:sldChg>
      <pc:sldChg chg="addSp delSp modSp mod ord">
        <pc:chgData name="SUNEETHA G" userId="7fc026fed01b8421" providerId="LiveId" clId="{9AD12D23-5ECB-419F-926D-CBCBE316316F}" dt="2021-12-14T05:27:23.792" v="284"/>
        <pc:sldMkLst>
          <pc:docMk/>
          <pc:sldMk cId="1128089741" sldId="303"/>
        </pc:sldMkLst>
        <pc:spChg chg="mod">
          <ac:chgData name="SUNEETHA G" userId="7fc026fed01b8421" providerId="LiveId" clId="{9AD12D23-5ECB-419F-926D-CBCBE316316F}" dt="2021-12-13T03:25:57.525" v="98" actId="14100"/>
          <ac:spMkLst>
            <pc:docMk/>
            <pc:sldMk cId="1128089741" sldId="303"/>
            <ac:spMk id="3" creationId="{61B1EC68-07B6-49D4-A4FC-2408C80E929E}"/>
          </ac:spMkLst>
        </pc:spChg>
        <pc:spChg chg="add mod">
          <ac:chgData name="SUNEETHA G" userId="7fc026fed01b8421" providerId="LiveId" clId="{9AD12D23-5ECB-419F-926D-CBCBE316316F}" dt="2021-12-13T03:24:25.764" v="90" actId="1076"/>
          <ac:spMkLst>
            <pc:docMk/>
            <pc:sldMk cId="1128089741" sldId="303"/>
            <ac:spMk id="41" creationId="{EC905253-BBC4-4633-BDA9-3D3D1E00AC4F}"/>
          </ac:spMkLst>
        </pc:spChg>
        <pc:spChg chg="add mod">
          <ac:chgData name="SUNEETHA G" userId="7fc026fed01b8421" providerId="LiveId" clId="{9AD12D23-5ECB-419F-926D-CBCBE316316F}" dt="2021-12-13T03:26:34.863" v="100" actId="2711"/>
          <ac:spMkLst>
            <pc:docMk/>
            <pc:sldMk cId="1128089741" sldId="303"/>
            <ac:spMk id="43" creationId="{737B7017-4268-424C-A460-0797CB633CBA}"/>
          </ac:spMkLst>
        </pc:spChg>
        <pc:picChg chg="del">
          <ac:chgData name="SUNEETHA G" userId="7fc026fed01b8421" providerId="LiveId" clId="{9AD12D23-5ECB-419F-926D-CBCBE316316F}" dt="2021-12-13T03:23:25.436" v="81" actId="21"/>
          <ac:picMkLst>
            <pc:docMk/>
            <pc:sldMk cId="1128089741" sldId="303"/>
            <ac:picMk id="5" creationId="{F5D3F89F-C341-4532-B292-607BDDFAFCA5}"/>
          </ac:picMkLst>
        </pc:picChg>
      </pc:sldChg>
      <pc:sldChg chg="modSp del mod">
        <pc:chgData name="SUNEETHA G" userId="7fc026fed01b8421" providerId="LiveId" clId="{9AD12D23-5ECB-419F-926D-CBCBE316316F}" dt="2021-12-13T03:26:49.097" v="101" actId="2696"/>
        <pc:sldMkLst>
          <pc:docMk/>
          <pc:sldMk cId="641699043" sldId="304"/>
        </pc:sldMkLst>
        <pc:spChg chg="mod">
          <ac:chgData name="SUNEETHA G" userId="7fc026fed01b8421" providerId="LiveId" clId="{9AD12D23-5ECB-419F-926D-CBCBE316316F}" dt="2021-12-13T03:24:43.570" v="92" actId="14100"/>
          <ac:spMkLst>
            <pc:docMk/>
            <pc:sldMk cId="641699043" sldId="304"/>
            <ac:spMk id="2" creationId="{94EF3E31-782C-4994-A317-10A18DF2F309}"/>
          </ac:spMkLst>
        </pc:spChg>
        <pc:spChg chg="mod">
          <ac:chgData name="SUNEETHA G" userId="7fc026fed01b8421" providerId="LiveId" clId="{9AD12D23-5ECB-419F-926D-CBCBE316316F}" dt="2021-12-13T03:24:09.175" v="88" actId="14100"/>
          <ac:spMkLst>
            <pc:docMk/>
            <pc:sldMk cId="641699043" sldId="304"/>
            <ac:spMk id="3" creationId="{3DDE3EA1-9939-43CF-A1F6-1CF84C82CFD0}"/>
          </ac:spMkLst>
        </pc:spChg>
      </pc:sldChg>
      <pc:sldChg chg="addSp delSp modSp del mod setBg addAnim delAnim">
        <pc:chgData name="SUNEETHA G" userId="7fc026fed01b8421" providerId="LiveId" clId="{9AD12D23-5ECB-419F-926D-CBCBE316316F}" dt="2021-12-15T03:00:26.959" v="1273" actId="47"/>
        <pc:sldMkLst>
          <pc:docMk/>
          <pc:sldMk cId="1783111727" sldId="305"/>
        </pc:sldMkLst>
        <pc:spChg chg="mod">
          <ac:chgData name="SUNEETHA G" userId="7fc026fed01b8421" providerId="LiveId" clId="{9AD12D23-5ECB-419F-926D-CBCBE316316F}" dt="2021-12-14T06:19:42.333" v="626" actId="20577"/>
          <ac:spMkLst>
            <pc:docMk/>
            <pc:sldMk cId="1783111727" sldId="305"/>
            <ac:spMk id="2" creationId="{2D6525E8-FA6B-44F2-863A-34BE5B4F8E6B}"/>
          </ac:spMkLst>
        </pc:spChg>
        <pc:spChg chg="mod">
          <ac:chgData name="SUNEETHA G" userId="7fc026fed01b8421" providerId="LiveId" clId="{9AD12D23-5ECB-419F-926D-CBCBE316316F}" dt="2021-12-14T06:19:47.109" v="628" actId="20577"/>
          <ac:spMkLst>
            <pc:docMk/>
            <pc:sldMk cId="1783111727" sldId="305"/>
            <ac:spMk id="3" creationId="{36AE0544-CD3C-4F7E-BFE2-A0A88D9E63B0}"/>
          </ac:spMkLst>
        </pc:spChg>
        <pc:spChg chg="add mod">
          <ac:chgData name="SUNEETHA G" userId="7fc026fed01b8421" providerId="LiveId" clId="{9AD12D23-5ECB-419F-926D-CBCBE316316F}" dt="2021-12-14T06:27:08.388" v="664" actId="1076"/>
          <ac:spMkLst>
            <pc:docMk/>
            <pc:sldMk cId="1783111727" sldId="305"/>
            <ac:spMk id="7" creationId="{2D95A7C5-51C3-41C3-A6BE-604D70F1D7FC}"/>
          </ac:spMkLst>
        </pc:spChg>
        <pc:spChg chg="add del">
          <ac:chgData name="SUNEETHA G" userId="7fc026fed01b8421" providerId="LiveId" clId="{9AD12D23-5ECB-419F-926D-CBCBE316316F}" dt="2021-12-13T06:20:15.318" v="191" actId="26606"/>
          <ac:spMkLst>
            <pc:docMk/>
            <pc:sldMk cId="1783111727" sldId="305"/>
            <ac:spMk id="13" creationId="{435959F4-53DA-47FF-BC24-1E5B75C69876}"/>
          </ac:spMkLst>
        </pc:spChg>
        <pc:spChg chg="add del">
          <ac:chgData name="SUNEETHA G" userId="7fc026fed01b8421" providerId="LiveId" clId="{9AD12D23-5ECB-419F-926D-CBCBE316316F}" dt="2021-12-13T06:20:15.318" v="191" actId="26606"/>
          <ac:spMkLst>
            <pc:docMk/>
            <pc:sldMk cId="1783111727" sldId="305"/>
            <ac:spMk id="24" creationId="{59226104-0061-4319-8237-9C001BF85D49}"/>
          </ac:spMkLst>
        </pc:spChg>
        <pc:spChg chg="add del">
          <ac:chgData name="SUNEETHA G" userId="7fc026fed01b8421" providerId="LiveId" clId="{9AD12D23-5ECB-419F-926D-CBCBE316316F}" dt="2021-12-13T06:20:15.318" v="191" actId="26606"/>
          <ac:spMkLst>
            <pc:docMk/>
            <pc:sldMk cId="1783111727" sldId="305"/>
            <ac:spMk id="34" creationId="{E20BB609-EF92-42DB-836C-0699A590B5CF}"/>
          </ac:spMkLst>
        </pc:spChg>
        <pc:grpChg chg="add del">
          <ac:chgData name="SUNEETHA G" userId="7fc026fed01b8421" providerId="LiveId" clId="{9AD12D23-5ECB-419F-926D-CBCBE316316F}" dt="2021-12-13T06:20:15.318" v="191" actId="26606"/>
          <ac:grpSpMkLst>
            <pc:docMk/>
            <pc:sldMk cId="1783111727" sldId="305"/>
            <ac:grpSpMk id="15" creationId="{A7CF83E8-F6F0-41E3-B580-7412A04DDFB5}"/>
          </ac:grpSpMkLst>
        </pc:grpChg>
        <pc:grpChg chg="add del">
          <ac:chgData name="SUNEETHA G" userId="7fc026fed01b8421" providerId="LiveId" clId="{9AD12D23-5ECB-419F-926D-CBCBE316316F}" dt="2021-12-13T06:20:15.318" v="191" actId="26606"/>
          <ac:grpSpMkLst>
            <pc:docMk/>
            <pc:sldMk cId="1783111727" sldId="305"/>
            <ac:grpSpMk id="26" creationId="{51B01909-73B8-4486-A749-C643B1D7E361}"/>
          </ac:grpSpMkLst>
        </pc:grpChg>
        <pc:grpChg chg="add del">
          <ac:chgData name="SUNEETHA G" userId="7fc026fed01b8421" providerId="LiveId" clId="{9AD12D23-5ECB-419F-926D-CBCBE316316F}" dt="2021-12-13T06:20:15.318" v="191" actId="26606"/>
          <ac:grpSpMkLst>
            <pc:docMk/>
            <pc:sldMk cId="1783111727" sldId="305"/>
            <ac:grpSpMk id="36" creationId="{674FBD09-398F-4886-8D52-3CCAB16ED12F}"/>
          </ac:grpSpMkLst>
        </pc:grpChg>
        <pc:picChg chg="del mod ord modCrop">
          <ac:chgData name="SUNEETHA G" userId="7fc026fed01b8421" providerId="LiveId" clId="{9AD12D23-5ECB-419F-926D-CBCBE316316F}" dt="2021-12-14T06:26:27.702" v="655" actId="478"/>
          <ac:picMkLst>
            <pc:docMk/>
            <pc:sldMk cId="1783111727" sldId="305"/>
            <ac:picMk id="5" creationId="{7DAE924D-BCC9-4E87-9928-7B7D877DE690}"/>
          </ac:picMkLst>
        </pc:picChg>
        <pc:picChg chg="add del mod modCrop">
          <ac:chgData name="SUNEETHA G" userId="7fc026fed01b8421" providerId="LiveId" clId="{9AD12D23-5ECB-419F-926D-CBCBE316316F}" dt="2021-12-13T06:20:20.051" v="192" actId="21"/>
          <ac:picMkLst>
            <pc:docMk/>
            <pc:sldMk cId="1783111727" sldId="305"/>
            <ac:picMk id="6" creationId="{60A198C5-3D34-407E-9E11-956032B9A603}"/>
          </ac:picMkLst>
        </pc:picChg>
        <pc:picChg chg="add mod">
          <ac:chgData name="SUNEETHA G" userId="7fc026fed01b8421" providerId="LiveId" clId="{9AD12D23-5ECB-419F-926D-CBCBE316316F}" dt="2021-12-14T06:27:00.654" v="663" actId="1076"/>
          <ac:picMkLst>
            <pc:docMk/>
            <pc:sldMk cId="1783111727" sldId="305"/>
            <ac:picMk id="6" creationId="{742FD4C0-85ED-43BA-BC7D-8AF12AF95599}"/>
          </ac:picMkLst>
        </pc:picChg>
        <pc:picChg chg="add del mod ord">
          <ac:chgData name="SUNEETHA G" userId="7fc026fed01b8421" providerId="LiveId" clId="{9AD12D23-5ECB-419F-926D-CBCBE316316F}" dt="2021-12-14T06:25:52.817" v="651" actId="478"/>
          <ac:picMkLst>
            <pc:docMk/>
            <pc:sldMk cId="1783111727" sldId="305"/>
            <ac:picMk id="8" creationId="{47BA39E9-0B74-44CA-B5A7-5B31AD809F89}"/>
          </ac:picMkLst>
        </pc:picChg>
        <pc:picChg chg="add mod">
          <ac:chgData name="SUNEETHA G" userId="7fc026fed01b8421" providerId="LiveId" clId="{9AD12D23-5ECB-419F-926D-CBCBE316316F}" dt="2021-12-14T06:26:47.059" v="661" actId="1076"/>
          <ac:picMkLst>
            <pc:docMk/>
            <pc:sldMk cId="1783111727" sldId="305"/>
            <ac:picMk id="10" creationId="{33AE3F80-6DFA-45E2-AAA7-F25F73C10A5D}"/>
          </ac:picMkLst>
        </pc:picChg>
      </pc:sldChg>
      <pc:sldChg chg="del">
        <pc:chgData name="SUNEETHA G" userId="7fc026fed01b8421" providerId="LiveId" clId="{9AD12D23-5ECB-419F-926D-CBCBE316316F}" dt="2021-12-14T05:28:01.216" v="289" actId="2696"/>
        <pc:sldMkLst>
          <pc:docMk/>
          <pc:sldMk cId="3256502927" sldId="306"/>
        </pc:sldMkLst>
      </pc:sldChg>
      <pc:sldChg chg="addSp delSp modSp add mod setBg">
        <pc:chgData name="SUNEETHA G" userId="7fc026fed01b8421" providerId="LiveId" clId="{9AD12D23-5ECB-419F-926D-CBCBE316316F}" dt="2021-12-14T06:11:17.357" v="611" actId="1076"/>
        <pc:sldMkLst>
          <pc:docMk/>
          <pc:sldMk cId="3875815209" sldId="306"/>
        </pc:sldMkLst>
        <pc:spChg chg="mod ord">
          <ac:chgData name="SUNEETHA G" userId="7fc026fed01b8421" providerId="LiveId" clId="{9AD12D23-5ECB-419F-926D-CBCBE316316F}" dt="2021-12-14T06:11:17.357" v="611" actId="1076"/>
          <ac:spMkLst>
            <pc:docMk/>
            <pc:sldMk cId="3875815209" sldId="306"/>
            <ac:spMk id="3" creationId="{67341BDD-9468-4836-89E6-5790FA2DFF46}"/>
          </ac:spMkLst>
        </pc:spChg>
        <pc:spChg chg="mod">
          <ac:chgData name="SUNEETHA G" userId="7fc026fed01b8421" providerId="LiveId" clId="{9AD12D23-5ECB-419F-926D-CBCBE316316F}" dt="2021-12-14T05:50:21.049" v="583" actId="1076"/>
          <ac:spMkLst>
            <pc:docMk/>
            <pc:sldMk cId="3875815209" sldId="306"/>
            <ac:spMk id="6" creationId="{10152407-EC0C-4148-8334-F95312178542}"/>
          </ac:spMkLst>
        </pc:spChg>
        <pc:spChg chg="add">
          <ac:chgData name="SUNEETHA G" userId="7fc026fed01b8421" providerId="LiveId" clId="{9AD12D23-5ECB-419F-926D-CBCBE316316F}" dt="2021-12-14T05:49:36.604" v="576" actId="26606"/>
          <ac:spMkLst>
            <pc:docMk/>
            <pc:sldMk cId="3875815209" sldId="306"/>
            <ac:spMk id="71" creationId="{435959F4-53DA-47FF-BC24-1E5B75C69876}"/>
          </ac:spMkLst>
        </pc:spChg>
        <pc:spChg chg="add">
          <ac:chgData name="SUNEETHA G" userId="7fc026fed01b8421" providerId="LiveId" clId="{9AD12D23-5ECB-419F-926D-CBCBE316316F}" dt="2021-12-14T05:49:36.604" v="576" actId="26606"/>
          <ac:spMkLst>
            <pc:docMk/>
            <pc:sldMk cId="3875815209" sldId="306"/>
            <ac:spMk id="82" creationId="{59226104-0061-4319-8237-9C001BF85D49}"/>
          </ac:spMkLst>
        </pc:spChg>
        <pc:spChg chg="add">
          <ac:chgData name="SUNEETHA G" userId="7fc026fed01b8421" providerId="LiveId" clId="{9AD12D23-5ECB-419F-926D-CBCBE316316F}" dt="2021-12-14T05:49:36.604" v="576" actId="26606"/>
          <ac:spMkLst>
            <pc:docMk/>
            <pc:sldMk cId="3875815209" sldId="306"/>
            <ac:spMk id="92" creationId="{142D98E1-37D2-4470-BF74-845E897954C6}"/>
          </ac:spMkLst>
        </pc:spChg>
        <pc:spChg chg="add">
          <ac:chgData name="SUNEETHA G" userId="7fc026fed01b8421" providerId="LiveId" clId="{9AD12D23-5ECB-419F-926D-CBCBE316316F}" dt="2021-12-14T05:49:36.604" v="576" actId="26606"/>
          <ac:spMkLst>
            <pc:docMk/>
            <pc:sldMk cId="3875815209" sldId="306"/>
            <ac:spMk id="102" creationId="{E1BEDD21-8CC9-4E04-B8CF-CE59786DFB3A}"/>
          </ac:spMkLst>
        </pc:spChg>
        <pc:grpChg chg="add">
          <ac:chgData name="SUNEETHA G" userId="7fc026fed01b8421" providerId="LiveId" clId="{9AD12D23-5ECB-419F-926D-CBCBE316316F}" dt="2021-12-14T05:49:36.604" v="576" actId="26606"/>
          <ac:grpSpMkLst>
            <pc:docMk/>
            <pc:sldMk cId="3875815209" sldId="306"/>
            <ac:grpSpMk id="73" creationId="{A7CF83E8-F6F0-41E3-B580-7412A04DDFB5}"/>
          </ac:grpSpMkLst>
        </pc:grpChg>
        <pc:grpChg chg="add">
          <ac:chgData name="SUNEETHA G" userId="7fc026fed01b8421" providerId="LiveId" clId="{9AD12D23-5ECB-419F-926D-CBCBE316316F}" dt="2021-12-14T05:49:36.604" v="576" actId="26606"/>
          <ac:grpSpMkLst>
            <pc:docMk/>
            <pc:sldMk cId="3875815209" sldId="306"/>
            <ac:grpSpMk id="84" creationId="{AC552FEA-472E-4E74-B31D-531852C1908D}"/>
          </ac:grpSpMkLst>
        </pc:grpChg>
        <pc:grpChg chg="add">
          <ac:chgData name="SUNEETHA G" userId="7fc026fed01b8421" providerId="LiveId" clId="{9AD12D23-5ECB-419F-926D-CBCBE316316F}" dt="2021-12-14T05:49:36.604" v="576" actId="26606"/>
          <ac:grpSpMkLst>
            <pc:docMk/>
            <pc:sldMk cId="3875815209" sldId="306"/>
            <ac:grpSpMk id="94" creationId="{2EDC2578-BDB0-4118-975D-CFCE02823D48}"/>
          </ac:grpSpMkLst>
        </pc:grpChg>
        <pc:grpChg chg="add">
          <ac:chgData name="SUNEETHA G" userId="7fc026fed01b8421" providerId="LiveId" clId="{9AD12D23-5ECB-419F-926D-CBCBE316316F}" dt="2021-12-14T05:49:36.604" v="576" actId="26606"/>
          <ac:grpSpMkLst>
            <pc:docMk/>
            <pc:sldMk cId="3875815209" sldId="306"/>
            <ac:grpSpMk id="104" creationId="{A6DA475A-533E-4A16-A83E-0171FFB6D8BA}"/>
          </ac:grpSpMkLst>
        </pc:grpChg>
        <pc:picChg chg="del">
          <ac:chgData name="SUNEETHA G" userId="7fc026fed01b8421" providerId="LiveId" clId="{9AD12D23-5ECB-419F-926D-CBCBE316316F}" dt="2021-12-14T05:48:55.719" v="567" actId="478"/>
          <ac:picMkLst>
            <pc:docMk/>
            <pc:sldMk cId="3875815209" sldId="306"/>
            <ac:picMk id="5" creationId="{6982240F-8319-460B-BEDB-83B2EB9DEEF2}"/>
          </ac:picMkLst>
        </pc:picChg>
        <pc:picChg chg="add mod">
          <ac:chgData name="SUNEETHA G" userId="7fc026fed01b8421" providerId="LiveId" clId="{9AD12D23-5ECB-419F-926D-CBCBE316316F}" dt="2021-12-14T05:49:55.846" v="579" actId="1076"/>
          <ac:picMkLst>
            <pc:docMk/>
            <pc:sldMk cId="3875815209" sldId="306"/>
            <ac:picMk id="2050" creationId="{53E33DB1-1387-420F-836B-CECB345AB6CC}"/>
          </ac:picMkLst>
        </pc:picChg>
      </pc:sldChg>
      <pc:sldChg chg="addSp delSp modSp del mod">
        <pc:chgData name="SUNEETHA G" userId="7fc026fed01b8421" providerId="LiveId" clId="{9AD12D23-5ECB-419F-926D-CBCBE316316F}" dt="2021-12-13T06:31:41.135" v="253" actId="47"/>
        <pc:sldMkLst>
          <pc:docMk/>
          <pc:sldMk cId="1625149327" sldId="307"/>
        </pc:sldMkLst>
        <pc:picChg chg="del">
          <ac:chgData name="SUNEETHA G" userId="7fc026fed01b8421" providerId="LiveId" clId="{9AD12D23-5ECB-419F-926D-CBCBE316316F}" dt="2021-12-13T06:27:11.590" v="229" actId="21"/>
          <ac:picMkLst>
            <pc:docMk/>
            <pc:sldMk cId="1625149327" sldId="307"/>
            <ac:picMk id="5" creationId="{7AD94E3E-0F5E-407E-96FF-8CF27EFDD542}"/>
          </ac:picMkLst>
        </pc:picChg>
        <pc:picChg chg="add del mod">
          <ac:chgData name="SUNEETHA G" userId="7fc026fed01b8421" providerId="LiveId" clId="{9AD12D23-5ECB-419F-926D-CBCBE316316F}" dt="2021-12-13T06:25:45.195" v="214" actId="21"/>
          <ac:picMkLst>
            <pc:docMk/>
            <pc:sldMk cId="1625149327" sldId="307"/>
            <ac:picMk id="6" creationId="{3CBCA968-B066-49F6-BAF8-248EE9C1C45F}"/>
          </ac:picMkLst>
        </pc:picChg>
      </pc:sldChg>
      <pc:sldChg chg="delSp modSp add del mod">
        <pc:chgData name="SUNEETHA G" userId="7fc026fed01b8421" providerId="LiveId" clId="{9AD12D23-5ECB-419F-926D-CBCBE316316F}" dt="2021-12-14T05:26:50.052" v="280" actId="478"/>
        <pc:sldMkLst>
          <pc:docMk/>
          <pc:sldMk cId="1343325599" sldId="308"/>
        </pc:sldMkLst>
        <pc:spChg chg="mod">
          <ac:chgData name="SUNEETHA G" userId="7fc026fed01b8421" providerId="LiveId" clId="{9AD12D23-5ECB-419F-926D-CBCBE316316F}" dt="2021-12-13T03:16:23.355" v="72" actId="20577"/>
          <ac:spMkLst>
            <pc:docMk/>
            <pc:sldMk cId="1343325599" sldId="308"/>
            <ac:spMk id="3" creationId="{C4875CA0-FD26-4040-9E0D-BD83B5C4E6E5}"/>
          </ac:spMkLst>
        </pc:spChg>
        <pc:spChg chg="del mod">
          <ac:chgData name="SUNEETHA G" userId="7fc026fed01b8421" providerId="LiveId" clId="{9AD12D23-5ECB-419F-926D-CBCBE316316F}" dt="2021-12-14T05:26:50.052" v="280" actId="478"/>
          <ac:spMkLst>
            <pc:docMk/>
            <pc:sldMk cId="1343325599" sldId="308"/>
            <ac:spMk id="4" creationId="{0B44A87A-C810-4448-9657-FBD9B91F6009}"/>
          </ac:spMkLst>
        </pc:spChg>
      </pc:sldChg>
      <pc:sldChg chg="addSp modSp del mod setBg">
        <pc:chgData name="SUNEETHA G" userId="7fc026fed01b8421" providerId="LiveId" clId="{9AD12D23-5ECB-419F-926D-CBCBE316316F}" dt="2021-12-14T06:38:00.994" v="667" actId="47"/>
        <pc:sldMkLst>
          <pc:docMk/>
          <pc:sldMk cId="2610401275" sldId="310"/>
        </pc:sldMkLst>
        <pc:spChg chg="mod">
          <ac:chgData name="SUNEETHA G" userId="7fc026fed01b8421" providerId="LiveId" clId="{9AD12D23-5ECB-419F-926D-CBCBE316316F}" dt="2021-12-14T05:50:58.814" v="586" actId="26606"/>
          <ac:spMkLst>
            <pc:docMk/>
            <pc:sldMk cId="2610401275" sldId="310"/>
            <ac:spMk id="2" creationId="{FD7D1E87-25B6-4BDE-B6D6-1F17F577DFFE}"/>
          </ac:spMkLst>
        </pc:spChg>
        <pc:spChg chg="mod ord">
          <ac:chgData name="SUNEETHA G" userId="7fc026fed01b8421" providerId="LiveId" clId="{9AD12D23-5ECB-419F-926D-CBCBE316316F}" dt="2021-12-14T05:50:58.814" v="586" actId="26606"/>
          <ac:spMkLst>
            <pc:docMk/>
            <pc:sldMk cId="2610401275" sldId="310"/>
            <ac:spMk id="3" creationId="{D4220D8A-4CD8-4FE5-A967-AEA8D560113C}"/>
          </ac:spMkLst>
        </pc:spChg>
        <pc:spChg chg="add">
          <ac:chgData name="SUNEETHA G" userId="7fc026fed01b8421" providerId="LiveId" clId="{9AD12D23-5ECB-419F-926D-CBCBE316316F}" dt="2021-12-14T05:50:58.814" v="586" actId="26606"/>
          <ac:spMkLst>
            <pc:docMk/>
            <pc:sldMk cId="2610401275" sldId="310"/>
            <ac:spMk id="10" creationId="{435959F4-53DA-47FF-BC24-1E5B75C69876}"/>
          </ac:spMkLst>
        </pc:spChg>
        <pc:spChg chg="add">
          <ac:chgData name="SUNEETHA G" userId="7fc026fed01b8421" providerId="LiveId" clId="{9AD12D23-5ECB-419F-926D-CBCBE316316F}" dt="2021-12-14T05:50:58.814" v="586" actId="26606"/>
          <ac:spMkLst>
            <pc:docMk/>
            <pc:sldMk cId="2610401275" sldId="310"/>
            <ac:spMk id="21" creationId="{59226104-0061-4319-8237-9C001BF85D49}"/>
          </ac:spMkLst>
        </pc:spChg>
        <pc:spChg chg="add">
          <ac:chgData name="SUNEETHA G" userId="7fc026fed01b8421" providerId="LiveId" clId="{9AD12D23-5ECB-419F-926D-CBCBE316316F}" dt="2021-12-14T05:50:58.814" v="586" actId="26606"/>
          <ac:spMkLst>
            <pc:docMk/>
            <pc:sldMk cId="2610401275" sldId="310"/>
            <ac:spMk id="31" creationId="{F420BC5C-C418-4843-B04B-6918968D0982}"/>
          </ac:spMkLst>
        </pc:spChg>
        <pc:spChg chg="add">
          <ac:chgData name="SUNEETHA G" userId="7fc026fed01b8421" providerId="LiveId" clId="{9AD12D23-5ECB-419F-926D-CBCBE316316F}" dt="2021-12-14T05:50:58.814" v="586" actId="26606"/>
          <ac:spMkLst>
            <pc:docMk/>
            <pc:sldMk cId="2610401275" sldId="310"/>
            <ac:spMk id="33" creationId="{13E5F285-BD95-4989-B20B-77899015947C}"/>
          </ac:spMkLst>
        </pc:spChg>
        <pc:spChg chg="add">
          <ac:chgData name="SUNEETHA G" userId="7fc026fed01b8421" providerId="LiveId" clId="{9AD12D23-5ECB-419F-926D-CBCBE316316F}" dt="2021-12-14T05:50:58.814" v="586" actId="26606"/>
          <ac:spMkLst>
            <pc:docMk/>
            <pc:sldMk cId="2610401275" sldId="310"/>
            <ac:spMk id="43" creationId="{6B6061A8-D267-4967-AF47-C3CC45138582}"/>
          </ac:spMkLst>
        </pc:spChg>
        <pc:grpChg chg="add">
          <ac:chgData name="SUNEETHA G" userId="7fc026fed01b8421" providerId="LiveId" clId="{9AD12D23-5ECB-419F-926D-CBCBE316316F}" dt="2021-12-14T05:50:58.814" v="586" actId="26606"/>
          <ac:grpSpMkLst>
            <pc:docMk/>
            <pc:sldMk cId="2610401275" sldId="310"/>
            <ac:grpSpMk id="12" creationId="{A7CF83E8-F6F0-41E3-B580-7412A04DDFB5}"/>
          </ac:grpSpMkLst>
        </pc:grpChg>
        <pc:grpChg chg="add">
          <ac:chgData name="SUNEETHA G" userId="7fc026fed01b8421" providerId="LiveId" clId="{9AD12D23-5ECB-419F-926D-CBCBE316316F}" dt="2021-12-14T05:50:58.814" v="586" actId="26606"/>
          <ac:grpSpMkLst>
            <pc:docMk/>
            <pc:sldMk cId="2610401275" sldId="310"/>
            <ac:grpSpMk id="23" creationId="{AC552FEA-472E-4E74-B31D-531852C1908D}"/>
          </ac:grpSpMkLst>
        </pc:grpChg>
        <pc:grpChg chg="add">
          <ac:chgData name="SUNEETHA G" userId="7fc026fed01b8421" providerId="LiveId" clId="{9AD12D23-5ECB-419F-926D-CBCBE316316F}" dt="2021-12-14T05:50:58.814" v="586" actId="26606"/>
          <ac:grpSpMkLst>
            <pc:docMk/>
            <pc:sldMk cId="2610401275" sldId="310"/>
            <ac:grpSpMk id="35" creationId="{6C02F4BE-6538-4CAD-B506-5FEB41D378BC}"/>
          </ac:grpSpMkLst>
        </pc:grpChg>
        <pc:grpChg chg="add">
          <ac:chgData name="SUNEETHA G" userId="7fc026fed01b8421" providerId="LiveId" clId="{9AD12D23-5ECB-419F-926D-CBCBE316316F}" dt="2021-12-14T05:50:58.814" v="586" actId="26606"/>
          <ac:grpSpMkLst>
            <pc:docMk/>
            <pc:sldMk cId="2610401275" sldId="310"/>
            <ac:grpSpMk id="45" creationId="{12DB770A-658D-4212-9BF2-236070D5D7A4}"/>
          </ac:grpSpMkLst>
        </pc:grpChg>
        <pc:picChg chg="mod">
          <ac:chgData name="SUNEETHA G" userId="7fc026fed01b8421" providerId="LiveId" clId="{9AD12D23-5ECB-419F-926D-CBCBE316316F}" dt="2021-12-14T05:50:58.814" v="586" actId="26606"/>
          <ac:picMkLst>
            <pc:docMk/>
            <pc:sldMk cId="2610401275" sldId="310"/>
            <ac:picMk id="5" creationId="{167FE672-BB26-4251-B452-9B73DC946D95}"/>
          </ac:picMkLst>
        </pc:picChg>
      </pc:sldChg>
      <pc:sldChg chg="addSp delSp modSp add del mod">
        <pc:chgData name="SUNEETHA G" userId="7fc026fed01b8421" providerId="LiveId" clId="{9AD12D23-5ECB-419F-926D-CBCBE316316F}" dt="2021-12-15T03:00:26.959" v="1273" actId="47"/>
        <pc:sldMkLst>
          <pc:docMk/>
          <pc:sldMk cId="1186334904" sldId="311"/>
        </pc:sldMkLst>
        <pc:spChg chg="mod">
          <ac:chgData name="SUNEETHA G" userId="7fc026fed01b8421" providerId="LiveId" clId="{9AD12D23-5ECB-419F-926D-CBCBE316316F}" dt="2021-12-13T03:40:07.146" v="170"/>
          <ac:spMkLst>
            <pc:docMk/>
            <pc:sldMk cId="1186334904" sldId="311"/>
            <ac:spMk id="3" creationId="{36AE0544-CD3C-4F7E-BFE2-A0A88D9E63B0}"/>
          </ac:spMkLst>
        </pc:spChg>
        <pc:spChg chg="mod">
          <ac:chgData name="SUNEETHA G" userId="7fc026fed01b8421" providerId="LiveId" clId="{9AD12D23-5ECB-419F-926D-CBCBE316316F}" dt="2021-12-13T03:46:33.899" v="180" actId="20577"/>
          <ac:spMkLst>
            <pc:docMk/>
            <pc:sldMk cId="1186334904" sldId="311"/>
            <ac:spMk id="7" creationId="{2D95A7C5-51C3-41C3-A6BE-604D70F1D7FC}"/>
          </ac:spMkLst>
        </pc:spChg>
        <pc:picChg chg="del">
          <ac:chgData name="SUNEETHA G" userId="7fc026fed01b8421" providerId="LiveId" clId="{9AD12D23-5ECB-419F-926D-CBCBE316316F}" dt="2021-12-13T03:39:17.747" v="158" actId="21"/>
          <ac:picMkLst>
            <pc:docMk/>
            <pc:sldMk cId="1186334904" sldId="311"/>
            <ac:picMk id="5" creationId="{7DAE924D-BCC9-4E87-9928-7B7D877DE690}"/>
          </ac:picMkLst>
        </pc:picChg>
        <pc:picChg chg="del">
          <ac:chgData name="SUNEETHA G" userId="7fc026fed01b8421" providerId="LiveId" clId="{9AD12D23-5ECB-419F-926D-CBCBE316316F}" dt="2021-12-13T03:46:08.475" v="172" actId="21"/>
          <ac:picMkLst>
            <pc:docMk/>
            <pc:sldMk cId="1186334904" sldId="311"/>
            <ac:picMk id="6" creationId="{60A198C5-3D34-407E-9E11-956032B9A603}"/>
          </ac:picMkLst>
        </pc:picChg>
        <pc:picChg chg="add mod">
          <ac:chgData name="SUNEETHA G" userId="7fc026fed01b8421" providerId="LiveId" clId="{9AD12D23-5ECB-419F-926D-CBCBE316316F}" dt="2021-12-13T03:39:44.228" v="163" actId="14100"/>
          <ac:picMkLst>
            <pc:docMk/>
            <pc:sldMk cId="1186334904" sldId="311"/>
            <ac:picMk id="8" creationId="{6CE03FDF-F50E-42A5-BD65-A33305FEAE82}"/>
          </ac:picMkLst>
        </pc:picChg>
        <pc:picChg chg="add mod">
          <ac:chgData name="SUNEETHA G" userId="7fc026fed01b8421" providerId="LiveId" clId="{9AD12D23-5ECB-419F-926D-CBCBE316316F}" dt="2021-12-13T03:46:26.853" v="176" actId="14100"/>
          <ac:picMkLst>
            <pc:docMk/>
            <pc:sldMk cId="1186334904" sldId="311"/>
            <ac:picMk id="10" creationId="{0BA8BB64-D82D-4F8C-98B6-544432F89E41}"/>
          </ac:picMkLst>
        </pc:picChg>
      </pc:sldChg>
      <pc:sldChg chg="add del setBg">
        <pc:chgData name="SUNEETHA G" userId="7fc026fed01b8421" providerId="LiveId" clId="{9AD12D23-5ECB-419F-926D-CBCBE316316F}" dt="2021-12-13T01:38:52.690" v="23"/>
        <pc:sldMkLst>
          <pc:docMk/>
          <pc:sldMk cId="675904788" sldId="312"/>
        </pc:sldMkLst>
      </pc:sldChg>
      <pc:sldChg chg="add del">
        <pc:chgData name="SUNEETHA G" userId="7fc026fed01b8421" providerId="LiveId" clId="{9AD12D23-5ECB-419F-926D-CBCBE316316F}" dt="2021-12-13T06:25:22.173" v="202" actId="2696"/>
        <pc:sldMkLst>
          <pc:docMk/>
          <pc:sldMk cId="2926977677" sldId="312"/>
        </pc:sldMkLst>
      </pc:sldChg>
      <pc:sldChg chg="addSp delSp modSp add del mod">
        <pc:chgData name="SUNEETHA G" userId="7fc026fed01b8421" providerId="LiveId" clId="{9AD12D23-5ECB-419F-926D-CBCBE316316F}" dt="2021-12-15T03:00:26.959" v="1273" actId="47"/>
        <pc:sldMkLst>
          <pc:docMk/>
          <pc:sldMk cId="3416817149" sldId="312"/>
        </pc:sldMkLst>
        <pc:spChg chg="mod">
          <ac:chgData name="SUNEETHA G" userId="7fc026fed01b8421" providerId="LiveId" clId="{9AD12D23-5ECB-419F-926D-CBCBE316316F}" dt="2021-12-13T06:25:34.284" v="206" actId="20577"/>
          <ac:spMkLst>
            <pc:docMk/>
            <pc:sldMk cId="3416817149" sldId="312"/>
            <ac:spMk id="2" creationId="{2D6525E8-FA6B-44F2-863A-34BE5B4F8E6B}"/>
          </ac:spMkLst>
        </pc:spChg>
        <pc:spChg chg="mod">
          <ac:chgData name="SUNEETHA G" userId="7fc026fed01b8421" providerId="LiveId" clId="{9AD12D23-5ECB-419F-926D-CBCBE316316F}" dt="2021-12-13T06:25:39.420" v="213" actId="20577"/>
          <ac:spMkLst>
            <pc:docMk/>
            <pc:sldMk cId="3416817149" sldId="312"/>
            <ac:spMk id="3" creationId="{36AE0544-CD3C-4F7E-BFE2-A0A88D9E63B0}"/>
          </ac:spMkLst>
        </pc:spChg>
        <pc:spChg chg="mod">
          <ac:chgData name="SUNEETHA G" userId="7fc026fed01b8421" providerId="LiveId" clId="{9AD12D23-5ECB-419F-926D-CBCBE316316F}" dt="2021-12-13T06:42:39.802" v="278" actId="20577"/>
          <ac:spMkLst>
            <pc:docMk/>
            <pc:sldMk cId="3416817149" sldId="312"/>
            <ac:spMk id="7" creationId="{2D95A7C5-51C3-41C3-A6BE-604D70F1D7FC}"/>
          </ac:spMkLst>
        </pc:spChg>
        <pc:picChg chg="del">
          <ac:chgData name="SUNEETHA G" userId="7fc026fed01b8421" providerId="LiveId" clId="{9AD12D23-5ECB-419F-926D-CBCBE316316F}" dt="2021-12-13T06:25:53.501" v="216" actId="478"/>
          <ac:picMkLst>
            <pc:docMk/>
            <pc:sldMk cId="3416817149" sldId="312"/>
            <ac:picMk id="5" creationId="{7DAE924D-BCC9-4E87-9928-7B7D877DE690}"/>
          </ac:picMkLst>
        </pc:picChg>
        <pc:picChg chg="add mod modCrop">
          <ac:chgData name="SUNEETHA G" userId="7fc026fed01b8421" providerId="LiveId" clId="{9AD12D23-5ECB-419F-926D-CBCBE316316F}" dt="2021-12-13T06:40:11.454" v="262" actId="1076"/>
          <ac:picMkLst>
            <pc:docMk/>
            <pc:sldMk cId="3416817149" sldId="312"/>
            <ac:picMk id="6" creationId="{97B7975E-54A1-422A-A45C-3B72A2264F05}"/>
          </ac:picMkLst>
        </pc:picChg>
        <pc:picChg chg="del">
          <ac:chgData name="SUNEETHA G" userId="7fc026fed01b8421" providerId="LiveId" clId="{9AD12D23-5ECB-419F-926D-CBCBE316316F}" dt="2021-12-13T06:26:57.673" v="228" actId="478"/>
          <ac:picMkLst>
            <pc:docMk/>
            <pc:sldMk cId="3416817149" sldId="312"/>
            <ac:picMk id="8" creationId="{47BA39E9-0B74-44CA-B5A7-5B31AD809F89}"/>
          </ac:picMkLst>
        </pc:picChg>
        <pc:picChg chg="add mod modCrop">
          <ac:chgData name="SUNEETHA G" userId="7fc026fed01b8421" providerId="LiveId" clId="{9AD12D23-5ECB-419F-926D-CBCBE316316F}" dt="2021-12-13T06:39:56.676" v="260" actId="14100"/>
          <ac:picMkLst>
            <pc:docMk/>
            <pc:sldMk cId="3416817149" sldId="312"/>
            <ac:picMk id="9" creationId="{D841D199-F0C7-49B3-8822-73701697E329}"/>
          </ac:picMkLst>
        </pc:picChg>
      </pc:sldChg>
      <pc:sldChg chg="add del">
        <pc:chgData name="SUNEETHA G" userId="7fc026fed01b8421" providerId="LiveId" clId="{9AD12D23-5ECB-419F-926D-CBCBE316316F}" dt="2021-12-13T01:38:52.690" v="23"/>
        <pc:sldMkLst>
          <pc:docMk/>
          <pc:sldMk cId="2411073224" sldId="313"/>
        </pc:sldMkLst>
      </pc:sldChg>
      <pc:sldChg chg="addSp delSp modSp add del mod">
        <pc:chgData name="SUNEETHA G" userId="7fc026fed01b8421" providerId="LiveId" clId="{9AD12D23-5ECB-419F-926D-CBCBE316316F}" dt="2021-12-15T03:00:26.959" v="1273" actId="47"/>
        <pc:sldMkLst>
          <pc:docMk/>
          <pc:sldMk cId="3798966754" sldId="313"/>
        </pc:sldMkLst>
        <pc:spChg chg="mod">
          <ac:chgData name="SUNEETHA G" userId="7fc026fed01b8421" providerId="LiveId" clId="{9AD12D23-5ECB-419F-926D-CBCBE316316F}" dt="2021-12-13T06:29:10.121" v="249" actId="20577"/>
          <ac:spMkLst>
            <pc:docMk/>
            <pc:sldMk cId="3798966754" sldId="313"/>
            <ac:spMk id="3" creationId="{36AE0544-CD3C-4F7E-BFE2-A0A88D9E63B0}"/>
          </ac:spMkLst>
        </pc:spChg>
        <pc:spChg chg="mod">
          <ac:chgData name="SUNEETHA G" userId="7fc026fed01b8421" providerId="LiveId" clId="{9AD12D23-5ECB-419F-926D-CBCBE316316F}" dt="2021-12-13T06:42:31.726" v="275" actId="20577"/>
          <ac:spMkLst>
            <pc:docMk/>
            <pc:sldMk cId="3798966754" sldId="313"/>
            <ac:spMk id="7" creationId="{2D95A7C5-51C3-41C3-A6BE-604D70F1D7FC}"/>
          </ac:spMkLst>
        </pc:spChg>
        <pc:picChg chg="add mod">
          <ac:chgData name="SUNEETHA G" userId="7fc026fed01b8421" providerId="LiveId" clId="{9AD12D23-5ECB-419F-926D-CBCBE316316F}" dt="2021-12-13T06:42:12.829" v="268" actId="14100"/>
          <ac:picMkLst>
            <pc:docMk/>
            <pc:sldMk cId="3798966754" sldId="313"/>
            <ac:picMk id="5" creationId="{006328B2-D590-4C95-A9F4-C5607DF684E5}"/>
          </ac:picMkLst>
        </pc:picChg>
        <pc:picChg chg="add mod modCrop">
          <ac:chgData name="SUNEETHA G" userId="7fc026fed01b8421" providerId="LiveId" clId="{9AD12D23-5ECB-419F-926D-CBCBE316316F}" dt="2021-12-13T06:42:04.178" v="267" actId="14100"/>
          <ac:picMkLst>
            <pc:docMk/>
            <pc:sldMk cId="3798966754" sldId="313"/>
            <ac:picMk id="6" creationId="{8EDAA7F6-6DC2-4496-AB0E-5F78DC79B30E}"/>
          </ac:picMkLst>
        </pc:picChg>
        <pc:picChg chg="del">
          <ac:chgData name="SUNEETHA G" userId="7fc026fed01b8421" providerId="LiveId" clId="{9AD12D23-5ECB-419F-926D-CBCBE316316F}" dt="2021-12-13T06:27:31.763" v="232" actId="478"/>
          <ac:picMkLst>
            <pc:docMk/>
            <pc:sldMk cId="3798966754" sldId="313"/>
            <ac:picMk id="9" creationId="{D841D199-F0C7-49B3-8822-73701697E329}"/>
          </ac:picMkLst>
        </pc:picChg>
      </pc:sldChg>
      <pc:sldChg chg="modSp new del mod">
        <pc:chgData name="SUNEETHA G" userId="7fc026fed01b8421" providerId="LiveId" clId="{9AD12D23-5ECB-419F-926D-CBCBE316316F}" dt="2021-12-14T05:28:54.010" v="310" actId="2696"/>
        <pc:sldMkLst>
          <pc:docMk/>
          <pc:sldMk cId="3461675633" sldId="314"/>
        </pc:sldMkLst>
        <pc:spChg chg="mod">
          <ac:chgData name="SUNEETHA G" userId="7fc026fed01b8421" providerId="LiveId" clId="{9AD12D23-5ECB-419F-926D-CBCBE316316F}" dt="2021-12-14T05:28:46.673" v="309" actId="20577"/>
          <ac:spMkLst>
            <pc:docMk/>
            <pc:sldMk cId="3461675633" sldId="314"/>
            <ac:spMk id="2" creationId="{ACE947E2-40E9-4104-A737-B36E47C19666}"/>
          </ac:spMkLst>
        </pc:spChg>
      </pc:sldChg>
      <pc:sldChg chg="addSp delSp add del setBg delDesignElem">
        <pc:chgData name="SUNEETHA G" userId="7fc026fed01b8421" providerId="LiveId" clId="{9AD12D23-5ECB-419F-926D-CBCBE316316F}" dt="2021-12-13T01:38:52.690" v="23"/>
        <pc:sldMkLst>
          <pc:docMk/>
          <pc:sldMk cId="3465382763" sldId="314"/>
        </pc:sldMkLst>
        <pc:spChg chg="add del">
          <ac:chgData name="SUNEETHA G" userId="7fc026fed01b8421" providerId="LiveId" clId="{9AD12D23-5ECB-419F-926D-CBCBE316316F}" dt="2021-12-13T01:38:52.690" v="23"/>
          <ac:spMkLst>
            <pc:docMk/>
            <pc:sldMk cId="3465382763" sldId="314"/>
            <ac:spMk id="42" creationId="{142D98E1-37D2-4470-BF74-845E897954C6}"/>
          </ac:spMkLst>
        </pc:spChg>
        <pc:spChg chg="add del">
          <ac:chgData name="SUNEETHA G" userId="7fc026fed01b8421" providerId="LiveId" clId="{9AD12D23-5ECB-419F-926D-CBCBE316316F}" dt="2021-12-13T01:38:52.690" v="23"/>
          <ac:spMkLst>
            <pc:docMk/>
            <pc:sldMk cId="3465382763" sldId="314"/>
            <ac:spMk id="44" creationId="{3ED2C98F-B668-4CD9-862F-6BF4AE5D2743}"/>
          </ac:spMkLst>
        </pc:spChg>
      </pc:sldChg>
      <pc:sldChg chg="addSp delSp modSp new mod setBg">
        <pc:chgData name="SUNEETHA G" userId="7fc026fed01b8421" providerId="LiveId" clId="{9AD12D23-5ECB-419F-926D-CBCBE316316F}" dt="2021-12-14T05:50:50.245" v="585" actId="14100"/>
        <pc:sldMkLst>
          <pc:docMk/>
          <pc:sldMk cId="4133282935" sldId="314"/>
        </pc:sldMkLst>
        <pc:spChg chg="mod">
          <ac:chgData name="SUNEETHA G" userId="7fc026fed01b8421" providerId="LiveId" clId="{9AD12D23-5ECB-419F-926D-CBCBE316316F}" dt="2021-12-14T05:50:50.245" v="585" actId="14100"/>
          <ac:spMkLst>
            <pc:docMk/>
            <pc:sldMk cId="4133282935" sldId="314"/>
            <ac:spMk id="2" creationId="{1CA74BFF-802E-4526-ACB8-C42DF8E0E8C0}"/>
          </ac:spMkLst>
        </pc:spChg>
        <pc:spChg chg="del">
          <ac:chgData name="SUNEETHA G" userId="7fc026fed01b8421" providerId="LiveId" clId="{9AD12D23-5ECB-419F-926D-CBCBE316316F}" dt="2021-12-14T05:31:23.480" v="349" actId="478"/>
          <ac:spMkLst>
            <pc:docMk/>
            <pc:sldMk cId="4133282935" sldId="314"/>
            <ac:spMk id="3" creationId="{209F0127-F6A6-47B1-9B05-EFAA50FA3BB0}"/>
          </ac:spMkLst>
        </pc:spChg>
        <pc:spChg chg="add del">
          <ac:chgData name="SUNEETHA G" userId="7fc026fed01b8421" providerId="LiveId" clId="{9AD12D23-5ECB-419F-926D-CBCBE316316F}" dt="2021-12-14T05:50:43.776" v="584" actId="26606"/>
          <ac:spMkLst>
            <pc:docMk/>
            <pc:sldMk cId="4133282935" sldId="314"/>
            <ac:spMk id="7" creationId="{435959F4-53DA-47FF-BC24-1E5B75C69876}"/>
          </ac:spMkLst>
        </pc:spChg>
        <pc:spChg chg="add del">
          <ac:chgData name="SUNEETHA G" userId="7fc026fed01b8421" providerId="LiveId" clId="{9AD12D23-5ECB-419F-926D-CBCBE316316F}" dt="2021-12-14T05:50:43.776" v="584" actId="26606"/>
          <ac:spMkLst>
            <pc:docMk/>
            <pc:sldMk cId="4133282935" sldId="314"/>
            <ac:spMk id="18" creationId="{59226104-0061-4319-8237-9C001BF85D49}"/>
          </ac:spMkLst>
        </pc:spChg>
        <pc:spChg chg="add del">
          <ac:chgData name="SUNEETHA G" userId="7fc026fed01b8421" providerId="LiveId" clId="{9AD12D23-5ECB-419F-926D-CBCBE316316F}" dt="2021-12-14T05:50:43.776" v="584" actId="26606"/>
          <ac:spMkLst>
            <pc:docMk/>
            <pc:sldMk cId="4133282935" sldId="314"/>
            <ac:spMk id="28" creationId="{A5D0B0D3-D735-4619-AA45-B57B791E1744}"/>
          </ac:spMkLst>
        </pc:spChg>
        <pc:spChg chg="add del">
          <ac:chgData name="SUNEETHA G" userId="7fc026fed01b8421" providerId="LiveId" clId="{9AD12D23-5ECB-419F-926D-CBCBE316316F}" dt="2021-12-14T05:50:43.776" v="584" actId="26606"/>
          <ac:spMkLst>
            <pc:docMk/>
            <pc:sldMk cId="4133282935" sldId="314"/>
            <ac:spMk id="30" creationId="{D1DEB8A1-0BB8-48FD-8739-36D42B5F2E9C}"/>
          </ac:spMkLst>
        </pc:spChg>
        <pc:spChg chg="add del">
          <ac:chgData name="SUNEETHA G" userId="7fc026fed01b8421" providerId="LiveId" clId="{9AD12D23-5ECB-419F-926D-CBCBE316316F}" dt="2021-12-14T05:50:43.776" v="584" actId="26606"/>
          <ac:spMkLst>
            <pc:docMk/>
            <pc:sldMk cId="4133282935" sldId="314"/>
            <ac:spMk id="40" creationId="{8E888BFA-FA2E-44AF-9D7B-16D609CD43A8}"/>
          </ac:spMkLst>
        </pc:spChg>
        <pc:spChg chg="add">
          <ac:chgData name="SUNEETHA G" userId="7fc026fed01b8421" providerId="LiveId" clId="{9AD12D23-5ECB-419F-926D-CBCBE316316F}" dt="2021-12-14T05:50:43.776" v="584" actId="26606"/>
          <ac:spMkLst>
            <pc:docMk/>
            <pc:sldMk cId="4133282935" sldId="314"/>
            <ac:spMk id="54" creationId="{435959F4-53DA-47FF-BC24-1E5B75C69876}"/>
          </ac:spMkLst>
        </pc:spChg>
        <pc:spChg chg="add">
          <ac:chgData name="SUNEETHA G" userId="7fc026fed01b8421" providerId="LiveId" clId="{9AD12D23-5ECB-419F-926D-CBCBE316316F}" dt="2021-12-14T05:50:43.776" v="584" actId="26606"/>
          <ac:spMkLst>
            <pc:docMk/>
            <pc:sldMk cId="4133282935" sldId="314"/>
            <ac:spMk id="65" creationId="{59226104-0061-4319-8237-9C001BF85D49}"/>
          </ac:spMkLst>
        </pc:spChg>
        <pc:spChg chg="add">
          <ac:chgData name="SUNEETHA G" userId="7fc026fed01b8421" providerId="LiveId" clId="{9AD12D23-5ECB-419F-926D-CBCBE316316F}" dt="2021-12-14T05:50:43.776" v="584" actId="26606"/>
          <ac:spMkLst>
            <pc:docMk/>
            <pc:sldMk cId="4133282935" sldId="314"/>
            <ac:spMk id="75" creationId="{A5D0B0D3-D735-4619-AA45-B57B791E1744}"/>
          </ac:spMkLst>
        </pc:spChg>
        <pc:spChg chg="add">
          <ac:chgData name="SUNEETHA G" userId="7fc026fed01b8421" providerId="LiveId" clId="{9AD12D23-5ECB-419F-926D-CBCBE316316F}" dt="2021-12-14T05:50:43.776" v="584" actId="26606"/>
          <ac:spMkLst>
            <pc:docMk/>
            <pc:sldMk cId="4133282935" sldId="314"/>
            <ac:spMk id="77" creationId="{CBCE96F0-24EE-4BAB-8C00-893EC1714294}"/>
          </ac:spMkLst>
        </pc:spChg>
        <pc:spChg chg="add">
          <ac:chgData name="SUNEETHA G" userId="7fc026fed01b8421" providerId="LiveId" clId="{9AD12D23-5ECB-419F-926D-CBCBE316316F}" dt="2021-12-14T05:50:43.776" v="584" actId="26606"/>
          <ac:spMkLst>
            <pc:docMk/>
            <pc:sldMk cId="4133282935" sldId="314"/>
            <ac:spMk id="87" creationId="{ED444C4E-6A11-4761-8A29-4B2A05781171}"/>
          </ac:spMkLst>
        </pc:spChg>
        <pc:grpChg chg="add del">
          <ac:chgData name="SUNEETHA G" userId="7fc026fed01b8421" providerId="LiveId" clId="{9AD12D23-5ECB-419F-926D-CBCBE316316F}" dt="2021-12-14T05:50:43.776" v="584" actId="26606"/>
          <ac:grpSpMkLst>
            <pc:docMk/>
            <pc:sldMk cId="4133282935" sldId="314"/>
            <ac:grpSpMk id="9" creationId="{A7CF83E8-F6F0-41E3-B580-7412A04DDFB5}"/>
          </ac:grpSpMkLst>
        </pc:grpChg>
        <pc:grpChg chg="add del">
          <ac:chgData name="SUNEETHA G" userId="7fc026fed01b8421" providerId="LiveId" clId="{9AD12D23-5ECB-419F-926D-CBCBE316316F}" dt="2021-12-14T05:50:43.776" v="584" actId="26606"/>
          <ac:grpSpMkLst>
            <pc:docMk/>
            <pc:sldMk cId="4133282935" sldId="314"/>
            <ac:grpSpMk id="20" creationId="{51B01909-73B8-4486-A749-C643B1D7E361}"/>
          </ac:grpSpMkLst>
        </pc:grpChg>
        <pc:grpChg chg="add del">
          <ac:chgData name="SUNEETHA G" userId="7fc026fed01b8421" providerId="LiveId" clId="{9AD12D23-5ECB-419F-926D-CBCBE316316F}" dt="2021-12-14T05:50:43.776" v="584" actId="26606"/>
          <ac:grpSpMkLst>
            <pc:docMk/>
            <pc:sldMk cId="4133282935" sldId="314"/>
            <ac:grpSpMk id="32" creationId="{06B4C967-D337-479B-87CA-7587B7FCFF5E}"/>
          </ac:grpSpMkLst>
        </pc:grpChg>
        <pc:grpChg chg="add del">
          <ac:chgData name="SUNEETHA G" userId="7fc026fed01b8421" providerId="LiveId" clId="{9AD12D23-5ECB-419F-926D-CBCBE316316F}" dt="2021-12-14T05:50:43.776" v="584" actId="26606"/>
          <ac:grpSpMkLst>
            <pc:docMk/>
            <pc:sldMk cId="4133282935" sldId="314"/>
            <ac:grpSpMk id="42" creationId="{67CE019E-45F4-43D5-9AB7-9B668C6E6AD6}"/>
          </ac:grpSpMkLst>
        </pc:grpChg>
        <pc:grpChg chg="add">
          <ac:chgData name="SUNEETHA G" userId="7fc026fed01b8421" providerId="LiveId" clId="{9AD12D23-5ECB-419F-926D-CBCBE316316F}" dt="2021-12-14T05:50:43.776" v="584" actId="26606"/>
          <ac:grpSpMkLst>
            <pc:docMk/>
            <pc:sldMk cId="4133282935" sldId="314"/>
            <ac:grpSpMk id="56" creationId="{A7CF83E8-F6F0-41E3-B580-7412A04DDFB5}"/>
          </ac:grpSpMkLst>
        </pc:grpChg>
        <pc:grpChg chg="add">
          <ac:chgData name="SUNEETHA G" userId="7fc026fed01b8421" providerId="LiveId" clId="{9AD12D23-5ECB-419F-926D-CBCBE316316F}" dt="2021-12-14T05:50:43.776" v="584" actId="26606"/>
          <ac:grpSpMkLst>
            <pc:docMk/>
            <pc:sldMk cId="4133282935" sldId="314"/>
            <ac:grpSpMk id="67" creationId="{51B01909-73B8-4486-A749-C643B1D7E361}"/>
          </ac:grpSpMkLst>
        </pc:grpChg>
        <pc:grpChg chg="add">
          <ac:chgData name="SUNEETHA G" userId="7fc026fed01b8421" providerId="LiveId" clId="{9AD12D23-5ECB-419F-926D-CBCBE316316F}" dt="2021-12-14T05:50:43.776" v="584" actId="26606"/>
          <ac:grpSpMkLst>
            <pc:docMk/>
            <pc:sldMk cId="4133282935" sldId="314"/>
            <ac:grpSpMk id="79" creationId="{DBBA0A0D-8F6A-400A-9E49-8C008E2C7DB1}"/>
          </ac:grpSpMkLst>
        </pc:grpChg>
        <pc:grpChg chg="add">
          <ac:chgData name="SUNEETHA G" userId="7fc026fed01b8421" providerId="LiveId" clId="{9AD12D23-5ECB-419F-926D-CBCBE316316F}" dt="2021-12-14T05:50:43.776" v="584" actId="26606"/>
          <ac:grpSpMkLst>
            <pc:docMk/>
            <pc:sldMk cId="4133282935" sldId="314"/>
            <ac:grpSpMk id="89" creationId="{BF47D306-4FD8-4CAD-82D2-FD4C900AD68D}"/>
          </ac:grpSpMkLst>
        </pc:grpChg>
      </pc:sldChg>
      <pc:sldChg chg="addSp delSp modSp new mod ord setBg">
        <pc:chgData name="SUNEETHA G" userId="7fc026fed01b8421" providerId="LiveId" clId="{9AD12D23-5ECB-419F-926D-CBCBE316316F}" dt="2021-12-15T03:12:10.455" v="1283"/>
        <pc:sldMkLst>
          <pc:docMk/>
          <pc:sldMk cId="156958397" sldId="315"/>
        </pc:sldMkLst>
        <pc:spChg chg="mod">
          <ac:chgData name="SUNEETHA G" userId="7fc026fed01b8421" providerId="LiveId" clId="{9AD12D23-5ECB-419F-926D-CBCBE316316F}" dt="2021-12-14T05:42:05.863" v="513" actId="1076"/>
          <ac:spMkLst>
            <pc:docMk/>
            <pc:sldMk cId="156958397" sldId="315"/>
            <ac:spMk id="2" creationId="{9B949FF1-609F-4921-A790-F6E8863E3EBB}"/>
          </ac:spMkLst>
        </pc:spChg>
        <pc:spChg chg="del">
          <ac:chgData name="SUNEETHA G" userId="7fc026fed01b8421" providerId="LiveId" clId="{9AD12D23-5ECB-419F-926D-CBCBE316316F}" dt="2021-12-14T05:34:00.466" v="382" actId="478"/>
          <ac:spMkLst>
            <pc:docMk/>
            <pc:sldMk cId="156958397" sldId="315"/>
            <ac:spMk id="3" creationId="{EB0F5BB0-9909-4617-9ED5-FF7F55577FF6}"/>
          </ac:spMkLst>
        </pc:spChg>
        <pc:spChg chg="add mod">
          <ac:chgData name="SUNEETHA G" userId="7fc026fed01b8421" providerId="LiveId" clId="{9AD12D23-5ECB-419F-926D-CBCBE316316F}" dt="2021-12-14T05:43:55.888" v="529" actId="20577"/>
          <ac:spMkLst>
            <pc:docMk/>
            <pc:sldMk cId="156958397" sldId="315"/>
            <ac:spMk id="5" creationId="{B773BD21-9BA0-4DD3-AE43-0C9DC907CAEB}"/>
          </ac:spMkLst>
        </pc:spChg>
        <pc:spChg chg="add del">
          <ac:chgData name="SUNEETHA G" userId="7fc026fed01b8421" providerId="LiveId" clId="{9AD12D23-5ECB-419F-926D-CBCBE316316F}" dt="2021-12-14T05:41:26.006" v="507"/>
          <ac:spMkLst>
            <pc:docMk/>
            <pc:sldMk cId="156958397" sldId="315"/>
            <ac:spMk id="6" creationId="{2F371B6A-C2B2-4F68-900A-48FBD4ADC83B}"/>
          </ac:spMkLst>
        </pc:spChg>
        <pc:spChg chg="add del">
          <ac:chgData name="SUNEETHA G" userId="7fc026fed01b8421" providerId="LiveId" clId="{9AD12D23-5ECB-419F-926D-CBCBE316316F}" dt="2021-12-14T05:42:42.881" v="519"/>
          <ac:spMkLst>
            <pc:docMk/>
            <pc:sldMk cId="156958397" sldId="315"/>
            <ac:spMk id="7" creationId="{16EC7F3F-69E0-42E8-AD0A-815CC4C520B2}"/>
          </ac:spMkLst>
        </pc:spChg>
        <pc:spChg chg="add del">
          <ac:chgData name="SUNEETHA G" userId="7fc026fed01b8421" providerId="LiveId" clId="{9AD12D23-5ECB-419F-926D-CBCBE316316F}" dt="2021-12-14T05:38:24.223" v="465" actId="26606"/>
          <ac:spMkLst>
            <pc:docMk/>
            <pc:sldMk cId="156958397" sldId="315"/>
            <ac:spMk id="9" creationId="{435959F4-53DA-47FF-BC24-1E5B75C69876}"/>
          </ac:spMkLst>
        </pc:spChg>
        <pc:spChg chg="add del mod">
          <ac:chgData name="SUNEETHA G" userId="7fc026fed01b8421" providerId="LiveId" clId="{9AD12D23-5ECB-419F-926D-CBCBE316316F}" dt="2021-12-14T05:43:28.716" v="526"/>
          <ac:spMkLst>
            <pc:docMk/>
            <pc:sldMk cId="156958397" sldId="315"/>
            <ac:spMk id="19" creationId="{EFAEB0F7-05A4-48F3-B4E6-8B08AC37A72D}"/>
          </ac:spMkLst>
        </pc:spChg>
        <pc:spChg chg="add del">
          <ac:chgData name="SUNEETHA G" userId="7fc026fed01b8421" providerId="LiveId" clId="{9AD12D23-5ECB-419F-926D-CBCBE316316F}" dt="2021-12-14T05:38:24.223" v="465" actId="26606"/>
          <ac:spMkLst>
            <pc:docMk/>
            <pc:sldMk cId="156958397" sldId="315"/>
            <ac:spMk id="20" creationId="{59226104-0061-4319-8237-9C001BF85D49}"/>
          </ac:spMkLst>
        </pc:spChg>
        <pc:spChg chg="add del mod">
          <ac:chgData name="SUNEETHA G" userId="7fc026fed01b8421" providerId="LiveId" clId="{9AD12D23-5ECB-419F-926D-CBCBE316316F}" dt="2021-12-14T05:43:28.716" v="526"/>
          <ac:spMkLst>
            <pc:docMk/>
            <pc:sldMk cId="156958397" sldId="315"/>
            <ac:spMk id="21" creationId="{1F625EF8-16F4-4B60-B3C3-4580D174F7D7}"/>
          </ac:spMkLst>
        </pc:spChg>
        <pc:spChg chg="add del mod">
          <ac:chgData name="SUNEETHA G" userId="7fc026fed01b8421" providerId="LiveId" clId="{9AD12D23-5ECB-419F-926D-CBCBE316316F}" dt="2021-12-14T05:43:28.716" v="526"/>
          <ac:spMkLst>
            <pc:docMk/>
            <pc:sldMk cId="156958397" sldId="315"/>
            <ac:spMk id="29" creationId="{B69488A3-C6A2-4D14-B6F6-1D27727781BB}"/>
          </ac:spMkLst>
        </pc:spChg>
        <pc:spChg chg="add del">
          <ac:chgData name="SUNEETHA G" userId="7fc026fed01b8421" providerId="LiveId" clId="{9AD12D23-5ECB-419F-926D-CBCBE316316F}" dt="2021-12-14T05:38:24.223" v="465" actId="26606"/>
          <ac:spMkLst>
            <pc:docMk/>
            <pc:sldMk cId="156958397" sldId="315"/>
            <ac:spMk id="30" creationId="{E20BB609-EF92-42DB-836C-0699A590B5CF}"/>
          </ac:spMkLst>
        </pc:spChg>
        <pc:spChg chg="add del">
          <ac:chgData name="SUNEETHA G" userId="7fc026fed01b8421" providerId="LiveId" clId="{9AD12D23-5ECB-419F-926D-CBCBE316316F}" dt="2021-12-14T05:38:24.223" v="465" actId="26606"/>
          <ac:spMkLst>
            <pc:docMk/>
            <pc:sldMk cId="156958397" sldId="315"/>
            <ac:spMk id="40" creationId="{11E84B46-9597-410B-A51F-E2E0F2FAFB5B}"/>
          </ac:spMkLst>
        </pc:spChg>
        <pc:spChg chg="add del">
          <ac:chgData name="SUNEETHA G" userId="7fc026fed01b8421" providerId="LiveId" clId="{9AD12D23-5ECB-419F-926D-CBCBE316316F}" dt="2021-12-14T05:44:22.772" v="533"/>
          <ac:spMkLst>
            <pc:docMk/>
            <pc:sldMk cId="156958397" sldId="315"/>
            <ac:spMk id="41" creationId="{8AC96F86-F769-46D2-8ECF-B4EE91C552E6}"/>
          </ac:spMkLst>
        </pc:spChg>
        <pc:spChg chg="add del">
          <ac:chgData name="SUNEETHA G" userId="7fc026fed01b8421" providerId="LiveId" clId="{9AD12D23-5ECB-419F-926D-CBCBE316316F}" dt="2021-12-14T05:46:18.290" v="550"/>
          <ac:spMkLst>
            <pc:docMk/>
            <pc:sldMk cId="156958397" sldId="315"/>
            <ac:spMk id="53" creationId="{2D29E43E-F934-4301-8D6E-3082DD81282B}"/>
          </ac:spMkLst>
        </pc:spChg>
        <pc:spChg chg="add mod">
          <ac:chgData name="SUNEETHA G" userId="7fc026fed01b8421" providerId="LiveId" clId="{9AD12D23-5ECB-419F-926D-CBCBE316316F}" dt="2021-12-14T05:48:02.259" v="564" actId="20577"/>
          <ac:spMkLst>
            <pc:docMk/>
            <pc:sldMk cId="156958397" sldId="315"/>
            <ac:spMk id="57" creationId="{5EF06A45-46F6-4FB9-BD2E-6AE425B7C204}"/>
          </ac:spMkLst>
        </pc:spChg>
        <pc:spChg chg="add mod">
          <ac:chgData name="SUNEETHA G" userId="7fc026fed01b8421" providerId="LiveId" clId="{9AD12D23-5ECB-419F-926D-CBCBE316316F}" dt="2021-12-14T06:03:48.011" v="599" actId="20577"/>
          <ac:spMkLst>
            <pc:docMk/>
            <pc:sldMk cId="156958397" sldId="315"/>
            <ac:spMk id="58" creationId="{9EB34959-D6B2-4520-879A-2A445BE1A6DD}"/>
          </ac:spMkLst>
        </pc:spChg>
        <pc:grpChg chg="add del">
          <ac:chgData name="SUNEETHA G" userId="7fc026fed01b8421" providerId="LiveId" clId="{9AD12D23-5ECB-419F-926D-CBCBE316316F}" dt="2021-12-14T05:38:24.223" v="465" actId="26606"/>
          <ac:grpSpMkLst>
            <pc:docMk/>
            <pc:sldMk cId="156958397" sldId="315"/>
            <ac:grpSpMk id="11" creationId="{A7CF83E8-F6F0-41E3-B580-7412A04DDFB5}"/>
          </ac:grpSpMkLst>
        </pc:grpChg>
        <pc:grpChg chg="add del">
          <ac:chgData name="SUNEETHA G" userId="7fc026fed01b8421" providerId="LiveId" clId="{9AD12D23-5ECB-419F-926D-CBCBE316316F}" dt="2021-12-14T05:38:24.223" v="465" actId="26606"/>
          <ac:grpSpMkLst>
            <pc:docMk/>
            <pc:sldMk cId="156958397" sldId="315"/>
            <ac:grpSpMk id="22" creationId="{51B01909-73B8-4486-A749-C643B1D7E361}"/>
          </ac:grpSpMkLst>
        </pc:grpChg>
        <pc:grpChg chg="add del">
          <ac:chgData name="SUNEETHA G" userId="7fc026fed01b8421" providerId="LiveId" clId="{9AD12D23-5ECB-419F-926D-CBCBE316316F}" dt="2021-12-14T05:38:24.223" v="465" actId="26606"/>
          <ac:grpSpMkLst>
            <pc:docMk/>
            <pc:sldMk cId="156958397" sldId="315"/>
            <ac:grpSpMk id="32" creationId="{674FBD09-398F-4886-8D52-3CCAB16ED12F}"/>
          </ac:grpSpMkLst>
        </pc:grpChg>
        <pc:grpChg chg="add del">
          <ac:chgData name="SUNEETHA G" userId="7fc026fed01b8421" providerId="LiveId" clId="{9AD12D23-5ECB-419F-926D-CBCBE316316F}" dt="2021-12-14T05:38:24.223" v="465" actId="26606"/>
          <ac:grpSpMkLst>
            <pc:docMk/>
            <pc:sldMk cId="156958397" sldId="315"/>
            <ac:grpSpMk id="42" creationId="{3D4FD378-E29E-4996-A8B0-11E2368A6E83}"/>
          </ac:grpSpMkLst>
        </pc:grpChg>
        <pc:graphicFrameChg chg="add mod modGraphic">
          <ac:chgData name="SUNEETHA G" userId="7fc026fed01b8421" providerId="LiveId" clId="{9AD12D23-5ECB-419F-926D-CBCBE316316F}" dt="2021-12-15T03:12:10.455" v="1283"/>
          <ac:graphicFrameMkLst>
            <pc:docMk/>
            <pc:sldMk cId="156958397" sldId="315"/>
            <ac:graphicFrameMk id="4" creationId="{DC9F03C9-2E7C-4517-817A-B38232948A2A}"/>
          </ac:graphicFrameMkLst>
        </pc:graphicFrameChg>
        <pc:graphicFrameChg chg="add del mod">
          <ac:chgData name="SUNEETHA G" userId="7fc026fed01b8421" providerId="LiveId" clId="{9AD12D23-5ECB-419F-926D-CBCBE316316F}" dt="2021-12-14T05:43:28.716" v="526"/>
          <ac:graphicFrameMkLst>
            <pc:docMk/>
            <pc:sldMk cId="156958397" sldId="315"/>
            <ac:graphicFrameMk id="10" creationId="{7A6AC13D-8525-4BD0-93A2-ED986743085E}"/>
          </ac:graphicFrameMkLst>
        </pc:graphicFrameChg>
        <pc:picChg chg="add mod">
          <ac:chgData name="SUNEETHA G" userId="7fc026fed01b8421" providerId="LiveId" clId="{9AD12D23-5ECB-419F-926D-CBCBE316316F}" dt="2021-12-14T05:45:34.503" v="543" actId="1076"/>
          <ac:picMkLst>
            <pc:docMk/>
            <pc:sldMk cId="156958397" sldId="315"/>
            <ac:picMk id="8" creationId="{8F81215A-C2C6-4C8E-8FD8-F7002B9843A7}"/>
          </ac:picMkLst>
        </pc:picChg>
        <pc:picChg chg="add mod">
          <ac:chgData name="SUNEETHA G" userId="7fc026fed01b8421" providerId="LiveId" clId="{9AD12D23-5ECB-419F-926D-CBCBE316316F}" dt="2021-12-14T05:47:13.732" v="558" actId="14100"/>
          <ac:picMkLst>
            <pc:docMk/>
            <pc:sldMk cId="156958397" sldId="315"/>
            <ac:picMk id="39" creationId="{8ED0C925-BB82-4D39-A5D2-9B81A920E702}"/>
          </ac:picMkLst>
        </pc:picChg>
        <pc:picChg chg="add mod">
          <ac:chgData name="SUNEETHA G" userId="7fc026fed01b8421" providerId="LiveId" clId="{9AD12D23-5ECB-419F-926D-CBCBE316316F}" dt="2021-12-14T05:45:45.708" v="546" actId="1076"/>
          <ac:picMkLst>
            <pc:docMk/>
            <pc:sldMk cId="156958397" sldId="315"/>
            <ac:picMk id="50" creationId="{D1BBEC73-BBAA-4BA7-98AD-BD295D3AB287}"/>
          </ac:picMkLst>
        </pc:picChg>
        <pc:picChg chg="add mod">
          <ac:chgData name="SUNEETHA G" userId="7fc026fed01b8421" providerId="LiveId" clId="{9AD12D23-5ECB-419F-926D-CBCBE316316F}" dt="2021-12-14T05:46:59.788" v="555" actId="14100"/>
          <ac:picMkLst>
            <pc:docMk/>
            <pc:sldMk cId="156958397" sldId="315"/>
            <ac:picMk id="52" creationId="{E00C3A29-AC74-48AB-A572-98D560428E5C}"/>
          </ac:picMkLst>
        </pc:picChg>
        <pc:picChg chg="add mod">
          <ac:chgData name="SUNEETHA G" userId="7fc026fed01b8421" providerId="LiveId" clId="{9AD12D23-5ECB-419F-926D-CBCBE316316F}" dt="2021-12-14T05:46:23.422" v="552" actId="1076"/>
          <ac:picMkLst>
            <pc:docMk/>
            <pc:sldMk cId="156958397" sldId="315"/>
            <ac:picMk id="54" creationId="{9C14A20F-80B8-43FD-B29F-D906D012CB7C}"/>
          </ac:picMkLst>
        </pc:picChg>
        <pc:picChg chg="add mod">
          <ac:chgData name="SUNEETHA G" userId="7fc026fed01b8421" providerId="LiveId" clId="{9AD12D23-5ECB-419F-926D-CBCBE316316F}" dt="2021-12-14T05:47:24.535" v="561" actId="14100"/>
          <ac:picMkLst>
            <pc:docMk/>
            <pc:sldMk cId="156958397" sldId="315"/>
            <ac:picMk id="56" creationId="{BDBA702C-7E1F-4D58-9E46-5183D2A07717}"/>
          </ac:picMkLst>
        </pc:picChg>
      </pc:sldChg>
      <pc:sldChg chg="add del">
        <pc:chgData name="SUNEETHA G" userId="7fc026fed01b8421" providerId="LiveId" clId="{9AD12D23-5ECB-419F-926D-CBCBE316316F}" dt="2021-12-13T01:38:52.690" v="23"/>
        <pc:sldMkLst>
          <pc:docMk/>
          <pc:sldMk cId="1207814061" sldId="315"/>
        </pc:sldMkLst>
      </pc:sldChg>
      <pc:sldChg chg="delSp add setBg delDesignElem">
        <pc:chgData name="SUNEETHA G" userId="7fc026fed01b8421" providerId="LiveId" clId="{9AD12D23-5ECB-419F-926D-CBCBE316316F}" dt="2021-12-14T06:17:52.046" v="618"/>
        <pc:sldMkLst>
          <pc:docMk/>
          <pc:sldMk cId="2052178081" sldId="316"/>
        </pc:sldMkLst>
        <pc:spChg chg="del">
          <ac:chgData name="SUNEETHA G" userId="7fc026fed01b8421" providerId="LiveId" clId="{9AD12D23-5ECB-419F-926D-CBCBE316316F}" dt="2021-12-14T06:17:52.046" v="618"/>
          <ac:spMkLst>
            <pc:docMk/>
            <pc:sldMk cId="2052178081" sldId="316"/>
            <ac:spMk id="61" creationId="{142D98E1-37D2-4470-BF74-845E897954C6}"/>
          </ac:spMkLst>
        </pc:spChg>
        <pc:grpChg chg="del">
          <ac:chgData name="SUNEETHA G" userId="7fc026fed01b8421" providerId="LiveId" clId="{9AD12D23-5ECB-419F-926D-CBCBE316316F}" dt="2021-12-14T06:17:52.046" v="618"/>
          <ac:grpSpMkLst>
            <pc:docMk/>
            <pc:sldMk cId="2052178081" sldId="316"/>
            <ac:grpSpMk id="63" creationId="{91868ACA-CC8C-4FA4-8E32-6DB1C7DA9E27}"/>
          </ac:grpSpMkLst>
        </pc:grpChg>
      </pc:sldChg>
      <pc:sldChg chg="addSp delSp add del setBg delDesignElem">
        <pc:chgData name="SUNEETHA G" userId="7fc026fed01b8421" providerId="LiveId" clId="{9AD12D23-5ECB-419F-926D-CBCBE316316F}" dt="2021-12-13T01:38:52.690" v="23"/>
        <pc:sldMkLst>
          <pc:docMk/>
          <pc:sldMk cId="2957878020" sldId="316"/>
        </pc:sldMkLst>
        <pc:spChg chg="add del">
          <ac:chgData name="SUNEETHA G" userId="7fc026fed01b8421" providerId="LiveId" clId="{9AD12D23-5ECB-419F-926D-CBCBE316316F}" dt="2021-12-13T01:38:52.690" v="23"/>
          <ac:spMkLst>
            <pc:docMk/>
            <pc:sldMk cId="2957878020" sldId="316"/>
            <ac:spMk id="9" creationId="{435959F4-53DA-47FF-BC24-1E5B75C69876}"/>
          </ac:spMkLst>
        </pc:spChg>
        <pc:spChg chg="add del">
          <ac:chgData name="SUNEETHA G" userId="7fc026fed01b8421" providerId="LiveId" clId="{9AD12D23-5ECB-419F-926D-CBCBE316316F}" dt="2021-12-13T01:38:52.690" v="23"/>
          <ac:spMkLst>
            <pc:docMk/>
            <pc:sldMk cId="2957878020" sldId="316"/>
            <ac:spMk id="20" creationId="{59226104-0061-4319-8237-9C001BF85D49}"/>
          </ac:spMkLst>
        </pc:spChg>
        <pc:spChg chg="add del">
          <ac:chgData name="SUNEETHA G" userId="7fc026fed01b8421" providerId="LiveId" clId="{9AD12D23-5ECB-419F-926D-CBCBE316316F}" dt="2021-12-13T01:38:52.690" v="23"/>
          <ac:spMkLst>
            <pc:docMk/>
            <pc:sldMk cId="2957878020" sldId="316"/>
            <ac:spMk id="30" creationId="{A5D0B0D3-D735-4619-AA45-B57B791E1744}"/>
          </ac:spMkLst>
        </pc:spChg>
        <pc:spChg chg="add del">
          <ac:chgData name="SUNEETHA G" userId="7fc026fed01b8421" providerId="LiveId" clId="{9AD12D23-5ECB-419F-926D-CBCBE316316F}" dt="2021-12-13T01:38:52.690" v="23"/>
          <ac:spMkLst>
            <pc:docMk/>
            <pc:sldMk cId="2957878020" sldId="316"/>
            <ac:spMk id="32" creationId="{948AEA76-67F2-4344-A189-9BFFE0076388}"/>
          </ac:spMkLst>
        </pc:spChg>
        <pc:grpChg chg="add del">
          <ac:chgData name="SUNEETHA G" userId="7fc026fed01b8421" providerId="LiveId" clId="{9AD12D23-5ECB-419F-926D-CBCBE316316F}" dt="2021-12-13T01:38:52.690" v="23"/>
          <ac:grpSpMkLst>
            <pc:docMk/>
            <pc:sldMk cId="2957878020" sldId="316"/>
            <ac:grpSpMk id="11" creationId="{A7CF83E8-F6F0-41E3-B580-7412A04DDFB5}"/>
          </ac:grpSpMkLst>
        </pc:grpChg>
        <pc:grpChg chg="add del">
          <ac:chgData name="SUNEETHA G" userId="7fc026fed01b8421" providerId="LiveId" clId="{9AD12D23-5ECB-419F-926D-CBCBE316316F}" dt="2021-12-13T01:38:52.690" v="23"/>
          <ac:grpSpMkLst>
            <pc:docMk/>
            <pc:sldMk cId="2957878020" sldId="316"/>
            <ac:grpSpMk id="22" creationId="{51B01909-73B8-4486-A749-C643B1D7E361}"/>
          </ac:grpSpMkLst>
        </pc:grpChg>
        <pc:grpChg chg="add del">
          <ac:chgData name="SUNEETHA G" userId="7fc026fed01b8421" providerId="LiveId" clId="{9AD12D23-5ECB-419F-926D-CBCBE316316F}" dt="2021-12-13T01:38:52.690" v="23"/>
          <ac:grpSpMkLst>
            <pc:docMk/>
            <pc:sldMk cId="2957878020" sldId="316"/>
            <ac:grpSpMk id="34" creationId="{DBBA0A0D-8F6A-400A-9E49-8C008E2C7DB1}"/>
          </ac:grpSpMkLst>
        </pc:grpChg>
      </pc:sldChg>
      <pc:sldChg chg="addSp delSp add del setBg delDesignElem">
        <pc:chgData name="SUNEETHA G" userId="7fc026fed01b8421" providerId="LiveId" clId="{9AD12D23-5ECB-419F-926D-CBCBE316316F}" dt="2021-12-13T01:38:52.690" v="23"/>
        <pc:sldMkLst>
          <pc:docMk/>
          <pc:sldMk cId="1598650574" sldId="317"/>
        </pc:sldMkLst>
        <pc:spChg chg="add del">
          <ac:chgData name="SUNEETHA G" userId="7fc026fed01b8421" providerId="LiveId" clId="{9AD12D23-5ECB-419F-926D-CBCBE316316F}" dt="2021-12-13T01:38:52.690" v="23"/>
          <ac:spMkLst>
            <pc:docMk/>
            <pc:sldMk cId="1598650574" sldId="317"/>
            <ac:spMk id="6" creationId="{435959F4-53DA-47FF-BC24-1E5B75C69876}"/>
          </ac:spMkLst>
        </pc:spChg>
        <pc:spChg chg="add del">
          <ac:chgData name="SUNEETHA G" userId="7fc026fed01b8421" providerId="LiveId" clId="{9AD12D23-5ECB-419F-926D-CBCBE316316F}" dt="2021-12-13T01:38:52.690" v="23"/>
          <ac:spMkLst>
            <pc:docMk/>
            <pc:sldMk cId="1598650574" sldId="317"/>
            <ac:spMk id="8" creationId="{59226104-0061-4319-8237-9C001BF85D49}"/>
          </ac:spMkLst>
        </pc:spChg>
        <pc:spChg chg="add del">
          <ac:chgData name="SUNEETHA G" userId="7fc026fed01b8421" providerId="LiveId" clId="{9AD12D23-5ECB-419F-926D-CBCBE316316F}" dt="2021-12-13T01:38:52.690" v="23"/>
          <ac:spMkLst>
            <pc:docMk/>
            <pc:sldMk cId="1598650574" sldId="317"/>
            <ac:spMk id="19" creationId="{A5D0B0D3-D735-4619-AA45-B57B791E1744}"/>
          </ac:spMkLst>
        </pc:spChg>
        <pc:spChg chg="add del">
          <ac:chgData name="SUNEETHA G" userId="7fc026fed01b8421" providerId="LiveId" clId="{9AD12D23-5ECB-419F-926D-CBCBE316316F}" dt="2021-12-13T01:38:52.690" v="23"/>
          <ac:spMkLst>
            <pc:docMk/>
            <pc:sldMk cId="1598650574" sldId="317"/>
            <ac:spMk id="29" creationId="{948AEA76-67F2-4344-A189-9BFFE0076388}"/>
          </ac:spMkLst>
        </pc:spChg>
        <pc:grpChg chg="add del">
          <ac:chgData name="SUNEETHA G" userId="7fc026fed01b8421" providerId="LiveId" clId="{9AD12D23-5ECB-419F-926D-CBCBE316316F}" dt="2021-12-13T01:38:52.690" v="23"/>
          <ac:grpSpMkLst>
            <pc:docMk/>
            <pc:sldMk cId="1598650574" sldId="317"/>
            <ac:grpSpMk id="7" creationId="{A7CF83E8-F6F0-41E3-B580-7412A04DDFB5}"/>
          </ac:grpSpMkLst>
        </pc:grpChg>
        <pc:grpChg chg="add del">
          <ac:chgData name="SUNEETHA G" userId="7fc026fed01b8421" providerId="LiveId" clId="{9AD12D23-5ECB-419F-926D-CBCBE316316F}" dt="2021-12-13T01:38:52.690" v="23"/>
          <ac:grpSpMkLst>
            <pc:docMk/>
            <pc:sldMk cId="1598650574" sldId="317"/>
            <ac:grpSpMk id="10" creationId="{51B01909-73B8-4486-A749-C643B1D7E361}"/>
          </ac:grpSpMkLst>
        </pc:grpChg>
        <pc:grpChg chg="add del">
          <ac:chgData name="SUNEETHA G" userId="7fc026fed01b8421" providerId="LiveId" clId="{9AD12D23-5ECB-419F-926D-CBCBE316316F}" dt="2021-12-13T01:38:52.690" v="23"/>
          <ac:grpSpMkLst>
            <pc:docMk/>
            <pc:sldMk cId="1598650574" sldId="317"/>
            <ac:grpSpMk id="31" creationId="{DBBA0A0D-8F6A-400A-9E49-8C008E2C7DB1}"/>
          </ac:grpSpMkLst>
        </pc:grpChg>
      </pc:sldChg>
      <pc:sldChg chg="delSp add setBg delDesignElem">
        <pc:chgData name="SUNEETHA G" userId="7fc026fed01b8421" providerId="LiveId" clId="{9AD12D23-5ECB-419F-926D-CBCBE316316F}" dt="2021-12-14T06:17:52.046" v="618"/>
        <pc:sldMkLst>
          <pc:docMk/>
          <pc:sldMk cId="2794621952" sldId="317"/>
        </pc:sldMkLst>
        <pc:spChg chg="del">
          <ac:chgData name="SUNEETHA G" userId="7fc026fed01b8421" providerId="LiveId" clId="{9AD12D23-5ECB-419F-926D-CBCBE316316F}" dt="2021-12-14T06:17:52.046" v="618"/>
          <ac:spMkLst>
            <pc:docMk/>
            <pc:sldMk cId="2794621952" sldId="317"/>
            <ac:spMk id="10" creationId="{435959F4-53DA-47FF-BC24-1E5B75C69876}"/>
          </ac:spMkLst>
        </pc:spChg>
        <pc:spChg chg="del">
          <ac:chgData name="SUNEETHA G" userId="7fc026fed01b8421" providerId="LiveId" clId="{9AD12D23-5ECB-419F-926D-CBCBE316316F}" dt="2021-12-14T06:17:52.046" v="618"/>
          <ac:spMkLst>
            <pc:docMk/>
            <pc:sldMk cId="2794621952" sldId="317"/>
            <ac:spMk id="21" creationId="{59226104-0061-4319-8237-9C001BF85D49}"/>
          </ac:spMkLst>
        </pc:spChg>
        <pc:spChg chg="del">
          <ac:chgData name="SUNEETHA G" userId="7fc026fed01b8421" providerId="LiveId" clId="{9AD12D23-5ECB-419F-926D-CBCBE316316F}" dt="2021-12-14T06:17:52.046" v="618"/>
          <ac:spMkLst>
            <pc:docMk/>
            <pc:sldMk cId="2794621952" sldId="317"/>
            <ac:spMk id="31" creationId="{A5D0B0D3-D735-4619-AA45-B57B791E1744}"/>
          </ac:spMkLst>
        </pc:spChg>
        <pc:spChg chg="del">
          <ac:chgData name="SUNEETHA G" userId="7fc026fed01b8421" providerId="LiveId" clId="{9AD12D23-5ECB-419F-926D-CBCBE316316F}" dt="2021-12-14T06:17:52.046" v="618"/>
          <ac:spMkLst>
            <pc:docMk/>
            <pc:sldMk cId="2794621952" sldId="317"/>
            <ac:spMk id="33" creationId="{8972B65B-8AFA-4B5C-BFC6-E443F37775FF}"/>
          </ac:spMkLst>
        </pc:spChg>
        <pc:spChg chg="del">
          <ac:chgData name="SUNEETHA G" userId="7fc026fed01b8421" providerId="LiveId" clId="{9AD12D23-5ECB-419F-926D-CBCBE316316F}" dt="2021-12-14T06:17:52.046" v="618"/>
          <ac:spMkLst>
            <pc:docMk/>
            <pc:sldMk cId="2794621952" sldId="317"/>
            <ac:spMk id="43" creationId="{286E5E1D-FD49-448F-83C8-E06466BE54BB}"/>
          </ac:spMkLst>
        </pc:spChg>
        <pc:grpChg chg="del">
          <ac:chgData name="SUNEETHA G" userId="7fc026fed01b8421" providerId="LiveId" clId="{9AD12D23-5ECB-419F-926D-CBCBE316316F}" dt="2021-12-14T06:17:52.046" v="618"/>
          <ac:grpSpMkLst>
            <pc:docMk/>
            <pc:sldMk cId="2794621952" sldId="317"/>
            <ac:grpSpMk id="12" creationId="{A7CF83E8-F6F0-41E3-B580-7412A04DDFB5}"/>
          </ac:grpSpMkLst>
        </pc:grpChg>
        <pc:grpChg chg="del">
          <ac:chgData name="SUNEETHA G" userId="7fc026fed01b8421" providerId="LiveId" clId="{9AD12D23-5ECB-419F-926D-CBCBE316316F}" dt="2021-12-14T06:17:52.046" v="618"/>
          <ac:grpSpMkLst>
            <pc:docMk/>
            <pc:sldMk cId="2794621952" sldId="317"/>
            <ac:grpSpMk id="23" creationId="{51B01909-73B8-4486-A749-C643B1D7E361}"/>
          </ac:grpSpMkLst>
        </pc:grpChg>
        <pc:grpChg chg="del">
          <ac:chgData name="SUNEETHA G" userId="7fc026fed01b8421" providerId="LiveId" clId="{9AD12D23-5ECB-419F-926D-CBCBE316316F}" dt="2021-12-14T06:17:52.046" v="618"/>
          <ac:grpSpMkLst>
            <pc:docMk/>
            <pc:sldMk cId="2794621952" sldId="317"/>
            <ac:grpSpMk id="35" creationId="{8B32F32D-2578-47BA-A8C8-B9CC3F8A0958}"/>
          </ac:grpSpMkLst>
        </pc:grpChg>
        <pc:grpChg chg="del">
          <ac:chgData name="SUNEETHA G" userId="7fc026fed01b8421" providerId="LiveId" clId="{9AD12D23-5ECB-419F-926D-CBCBE316316F}" dt="2021-12-14T06:17:52.046" v="618"/>
          <ac:grpSpMkLst>
            <pc:docMk/>
            <pc:sldMk cId="2794621952" sldId="317"/>
            <ac:grpSpMk id="45" creationId="{D82E7BA0-A7BA-4C61-9D6F-5345A540569F}"/>
          </ac:grpSpMkLst>
        </pc:grpChg>
      </pc:sldChg>
      <pc:sldChg chg="add del">
        <pc:chgData name="SUNEETHA G" userId="7fc026fed01b8421" providerId="LiveId" clId="{9AD12D23-5ECB-419F-926D-CBCBE316316F}" dt="2021-12-15T03:00:26.959" v="1273" actId="47"/>
        <pc:sldMkLst>
          <pc:docMk/>
          <pc:sldMk cId="1799987631" sldId="318"/>
        </pc:sldMkLst>
      </pc:sldChg>
      <pc:sldChg chg="addSp delSp add del setBg delDesignElem">
        <pc:chgData name="SUNEETHA G" userId="7fc026fed01b8421" providerId="LiveId" clId="{9AD12D23-5ECB-419F-926D-CBCBE316316F}" dt="2021-12-13T01:38:52.690" v="23"/>
        <pc:sldMkLst>
          <pc:docMk/>
          <pc:sldMk cId="4086452167" sldId="318"/>
        </pc:sldMkLst>
        <pc:spChg chg="add del">
          <ac:chgData name="SUNEETHA G" userId="7fc026fed01b8421" providerId="LiveId" clId="{9AD12D23-5ECB-419F-926D-CBCBE316316F}" dt="2021-12-13T01:38:52.690" v="23"/>
          <ac:spMkLst>
            <pc:docMk/>
            <pc:sldMk cId="4086452167" sldId="318"/>
            <ac:spMk id="70" creationId="{142D98E1-37D2-4470-BF74-845E897954C6}"/>
          </ac:spMkLst>
        </pc:spChg>
        <pc:grpChg chg="add del">
          <ac:chgData name="SUNEETHA G" userId="7fc026fed01b8421" providerId="LiveId" clId="{9AD12D23-5ECB-419F-926D-CBCBE316316F}" dt="2021-12-13T01:38:52.690" v="23"/>
          <ac:grpSpMkLst>
            <pc:docMk/>
            <pc:sldMk cId="4086452167" sldId="318"/>
            <ac:grpSpMk id="71" creationId="{554A72DC-6122-426C-9473-FE48DFBD1634}"/>
          </ac:grpSpMkLst>
        </pc:grpChg>
      </pc:sldChg>
      <pc:sldChg chg="addSp delSp modSp add del mod ord">
        <pc:chgData name="SUNEETHA G" userId="7fc026fed01b8421" providerId="LiveId" clId="{9AD12D23-5ECB-419F-926D-CBCBE316316F}" dt="2021-12-15T03:00:26.959" v="1273" actId="47"/>
        <pc:sldMkLst>
          <pc:docMk/>
          <pc:sldMk cId="692358006" sldId="319"/>
        </pc:sldMkLst>
        <pc:spChg chg="mod">
          <ac:chgData name="SUNEETHA G" userId="7fc026fed01b8421" providerId="LiveId" clId="{9AD12D23-5ECB-419F-926D-CBCBE316316F}" dt="2021-12-14T06:20:08.721" v="633" actId="20577"/>
          <ac:spMkLst>
            <pc:docMk/>
            <pc:sldMk cId="692358006" sldId="319"/>
            <ac:spMk id="2" creationId="{2D6525E8-FA6B-44F2-863A-34BE5B4F8E6B}"/>
          </ac:spMkLst>
        </pc:spChg>
        <pc:spChg chg="mod">
          <ac:chgData name="SUNEETHA G" userId="7fc026fed01b8421" providerId="LiveId" clId="{9AD12D23-5ECB-419F-926D-CBCBE316316F}" dt="2021-12-14T06:20:05.313" v="632" actId="20577"/>
          <ac:spMkLst>
            <pc:docMk/>
            <pc:sldMk cId="692358006" sldId="319"/>
            <ac:spMk id="3" creationId="{36AE0544-CD3C-4F7E-BFE2-A0A88D9E63B0}"/>
          </ac:spMkLst>
        </pc:spChg>
        <pc:spChg chg="mod">
          <ac:chgData name="SUNEETHA G" userId="7fc026fed01b8421" providerId="LiveId" clId="{9AD12D23-5ECB-419F-926D-CBCBE316316F}" dt="2021-12-14T06:27:25.603" v="666" actId="1076"/>
          <ac:spMkLst>
            <pc:docMk/>
            <pc:sldMk cId="692358006" sldId="319"/>
            <ac:spMk id="7" creationId="{2D95A7C5-51C3-41C3-A6BE-604D70F1D7FC}"/>
          </ac:spMkLst>
        </pc:spChg>
        <pc:picChg chg="add mod">
          <ac:chgData name="SUNEETHA G" userId="7fc026fed01b8421" providerId="LiveId" clId="{9AD12D23-5ECB-419F-926D-CBCBE316316F}" dt="2021-12-14T06:25:13.769" v="649" actId="1076"/>
          <ac:picMkLst>
            <pc:docMk/>
            <pc:sldMk cId="692358006" sldId="319"/>
            <ac:picMk id="5" creationId="{BFDF3B0A-7B14-4DAC-8668-999D0ACEE514}"/>
          </ac:picMkLst>
        </pc:picChg>
        <pc:picChg chg="del">
          <ac:chgData name="SUNEETHA G" userId="7fc026fed01b8421" providerId="LiveId" clId="{9AD12D23-5ECB-419F-926D-CBCBE316316F}" dt="2021-12-14T06:20:16.320" v="636" actId="478"/>
          <ac:picMkLst>
            <pc:docMk/>
            <pc:sldMk cId="692358006" sldId="319"/>
            <ac:picMk id="8" creationId="{6CE03FDF-F50E-42A5-BD65-A33305FEAE82}"/>
          </ac:picMkLst>
        </pc:picChg>
        <pc:picChg chg="add mod">
          <ac:chgData name="SUNEETHA G" userId="7fc026fed01b8421" providerId="LiveId" clId="{9AD12D23-5ECB-419F-926D-CBCBE316316F}" dt="2021-12-14T06:27:20.681" v="665" actId="1076"/>
          <ac:picMkLst>
            <pc:docMk/>
            <pc:sldMk cId="692358006" sldId="319"/>
            <ac:picMk id="9" creationId="{DBCADE65-66E7-4360-89EF-0C9292B5F5E0}"/>
          </ac:picMkLst>
        </pc:picChg>
        <pc:picChg chg="del">
          <ac:chgData name="SUNEETHA G" userId="7fc026fed01b8421" providerId="LiveId" clId="{9AD12D23-5ECB-419F-926D-CBCBE316316F}" dt="2021-12-14T06:24:29.680" v="640" actId="478"/>
          <ac:picMkLst>
            <pc:docMk/>
            <pc:sldMk cId="692358006" sldId="319"/>
            <ac:picMk id="10" creationId="{0BA8BB64-D82D-4F8C-98B6-544432F89E41}"/>
          </ac:picMkLst>
        </pc:picChg>
      </pc:sldChg>
      <pc:sldChg chg="delSp add setBg delDesignElem">
        <pc:chgData name="SUNEETHA G" userId="7fc026fed01b8421" providerId="LiveId" clId="{9AD12D23-5ECB-419F-926D-CBCBE316316F}" dt="2021-12-14T06:38:09.924" v="670"/>
        <pc:sldMkLst>
          <pc:docMk/>
          <pc:sldMk cId="632632040" sldId="320"/>
        </pc:sldMkLst>
        <pc:spChg chg="del">
          <ac:chgData name="SUNEETHA G" userId="7fc026fed01b8421" providerId="LiveId" clId="{9AD12D23-5ECB-419F-926D-CBCBE316316F}" dt="2021-12-14T06:38:09.924" v="670"/>
          <ac:spMkLst>
            <pc:docMk/>
            <pc:sldMk cId="632632040" sldId="320"/>
            <ac:spMk id="8" creationId="{142D98E1-37D2-4470-BF74-845E897954C6}"/>
          </ac:spMkLst>
        </pc:spChg>
        <pc:spChg chg="del">
          <ac:chgData name="SUNEETHA G" userId="7fc026fed01b8421" providerId="LiveId" clId="{9AD12D23-5ECB-419F-926D-CBCBE316316F}" dt="2021-12-14T06:38:09.924" v="670"/>
          <ac:spMkLst>
            <pc:docMk/>
            <pc:sldMk cId="632632040" sldId="320"/>
            <ac:spMk id="10" creationId="{A707F4F1-79FE-4E99-AF42-242AC08A35E9}"/>
          </ac:spMkLst>
        </pc:spChg>
        <pc:spChg chg="del">
          <ac:chgData name="SUNEETHA G" userId="7fc026fed01b8421" providerId="LiveId" clId="{9AD12D23-5ECB-419F-926D-CBCBE316316F}" dt="2021-12-14T06:38:09.924" v="670"/>
          <ac:spMkLst>
            <pc:docMk/>
            <pc:sldMk cId="632632040" sldId="320"/>
            <ac:spMk id="46" creationId="{825CBD1C-2583-4689-9336-2E92126BB80F}"/>
          </ac:spMkLst>
        </pc:spChg>
        <pc:grpChg chg="del">
          <ac:chgData name="SUNEETHA G" userId="7fc026fed01b8421" providerId="LiveId" clId="{9AD12D23-5ECB-419F-926D-CBCBE316316F}" dt="2021-12-14T06:38:09.924" v="670"/>
          <ac:grpSpMkLst>
            <pc:docMk/>
            <pc:sldMk cId="632632040" sldId="320"/>
            <ac:grpSpMk id="20" creationId="{D5E51A3D-2FA6-4FB0-8E96-240CD790AFB7}"/>
          </ac:grpSpMkLst>
        </pc:grpChg>
        <pc:grpChg chg="del">
          <ac:chgData name="SUNEETHA G" userId="7fc026fed01b8421" providerId="LiveId" clId="{9AD12D23-5ECB-419F-926D-CBCBE316316F}" dt="2021-12-14T06:38:09.924" v="670"/>
          <ac:grpSpMkLst>
            <pc:docMk/>
            <pc:sldMk cId="632632040" sldId="320"/>
            <ac:grpSpMk id="44" creationId="{C5035748-E666-464D-B95F-ED8146346809}"/>
          </ac:grpSpMkLst>
        </pc:grpChg>
      </pc:sldChg>
      <pc:sldChg chg="addSp delSp modSp new del mod">
        <pc:chgData name="SUNEETHA G" userId="7fc026fed01b8421" providerId="LiveId" clId="{9AD12D23-5ECB-419F-926D-CBCBE316316F}" dt="2021-12-15T03:00:37.077" v="1274" actId="47"/>
        <pc:sldMkLst>
          <pc:docMk/>
          <pc:sldMk cId="1497352375" sldId="321"/>
        </pc:sldMkLst>
        <pc:spChg chg="mod">
          <ac:chgData name="SUNEETHA G" userId="7fc026fed01b8421" providerId="LiveId" clId="{9AD12D23-5ECB-419F-926D-CBCBE316316F}" dt="2021-12-14T07:41:05.218" v="706" actId="20577"/>
          <ac:spMkLst>
            <pc:docMk/>
            <pc:sldMk cId="1497352375" sldId="321"/>
            <ac:spMk id="2" creationId="{7C049F9F-EBA5-4361-A39A-7CFA26F1F887}"/>
          </ac:spMkLst>
        </pc:spChg>
        <pc:spChg chg="del">
          <ac:chgData name="SUNEETHA G" userId="7fc026fed01b8421" providerId="LiveId" clId="{9AD12D23-5ECB-419F-926D-CBCBE316316F}" dt="2021-12-14T07:38:06.218" v="678"/>
          <ac:spMkLst>
            <pc:docMk/>
            <pc:sldMk cId="1497352375" sldId="321"/>
            <ac:spMk id="3" creationId="{58A80BF8-CAFC-476B-9869-E018E706072A}"/>
          </ac:spMkLst>
        </pc:spChg>
        <pc:spChg chg="add mod">
          <ac:chgData name="SUNEETHA G" userId="7fc026fed01b8421" providerId="LiveId" clId="{9AD12D23-5ECB-419F-926D-CBCBE316316F}" dt="2021-12-14T07:49:12.718" v="927" actId="1076"/>
          <ac:spMkLst>
            <pc:docMk/>
            <pc:sldMk cId="1497352375" sldId="321"/>
            <ac:spMk id="4" creationId="{9448D0EC-621B-4F4F-A122-65C1983174D7}"/>
          </ac:spMkLst>
        </pc:spChg>
        <pc:picChg chg="add mod">
          <ac:chgData name="SUNEETHA G" userId="7fc026fed01b8421" providerId="LiveId" clId="{9AD12D23-5ECB-419F-926D-CBCBE316316F}" dt="2021-12-14T07:49:08.609" v="926" actId="1076"/>
          <ac:picMkLst>
            <pc:docMk/>
            <pc:sldMk cId="1497352375" sldId="321"/>
            <ac:picMk id="1026" creationId="{4A1357B4-5D82-4730-8A17-AC7264BBA244}"/>
          </ac:picMkLst>
        </pc:picChg>
      </pc:sldChg>
      <pc:sldChg chg="addSp delSp new del">
        <pc:chgData name="SUNEETHA G" userId="7fc026fed01b8421" providerId="LiveId" clId="{9AD12D23-5ECB-419F-926D-CBCBE316316F}" dt="2021-12-14T06:41:12.206" v="674" actId="47"/>
        <pc:sldMkLst>
          <pc:docMk/>
          <pc:sldMk cId="4264012299" sldId="321"/>
        </pc:sldMkLst>
        <pc:picChg chg="add del">
          <ac:chgData name="SUNEETHA G" userId="7fc026fed01b8421" providerId="LiveId" clId="{9AD12D23-5ECB-419F-926D-CBCBE316316F}" dt="2021-12-14T06:41:07.030" v="673" actId="478"/>
          <ac:picMkLst>
            <pc:docMk/>
            <pc:sldMk cId="4264012299" sldId="321"/>
            <ac:picMk id="1026" creationId="{9F636FB1-CDF6-4AF3-86F6-05D7E3E3CFEE}"/>
          </ac:picMkLst>
        </pc:picChg>
      </pc:sldChg>
      <pc:sldChg chg="addSp delSp modSp add del mod">
        <pc:chgData name="SUNEETHA G" userId="7fc026fed01b8421" providerId="LiveId" clId="{9AD12D23-5ECB-419F-926D-CBCBE316316F}" dt="2021-12-15T03:00:37.077" v="1274" actId="47"/>
        <pc:sldMkLst>
          <pc:docMk/>
          <pc:sldMk cId="2909955323" sldId="322"/>
        </pc:sldMkLst>
        <pc:spChg chg="mod">
          <ac:chgData name="SUNEETHA G" userId="7fc026fed01b8421" providerId="LiveId" clId="{9AD12D23-5ECB-419F-926D-CBCBE316316F}" dt="2021-12-14T07:41:19.997" v="712" actId="20577"/>
          <ac:spMkLst>
            <pc:docMk/>
            <pc:sldMk cId="2909955323" sldId="322"/>
            <ac:spMk id="2" creationId="{7C049F9F-EBA5-4361-A39A-7CFA26F1F887}"/>
          </ac:spMkLst>
        </pc:spChg>
        <pc:spChg chg="add del mod">
          <ac:chgData name="SUNEETHA G" userId="7fc026fed01b8421" providerId="LiveId" clId="{9AD12D23-5ECB-419F-926D-CBCBE316316F}" dt="2021-12-14T07:41:53.549" v="715" actId="478"/>
          <ac:spMkLst>
            <pc:docMk/>
            <pc:sldMk cId="2909955323" sldId="322"/>
            <ac:spMk id="3" creationId="{24073CF7-53C8-4D18-A55A-8FF107F5675F}"/>
          </ac:spMkLst>
        </pc:spChg>
        <pc:spChg chg="add mod">
          <ac:chgData name="SUNEETHA G" userId="7fc026fed01b8421" providerId="LiveId" clId="{9AD12D23-5ECB-419F-926D-CBCBE316316F}" dt="2021-12-14T07:49:29.091" v="929"/>
          <ac:spMkLst>
            <pc:docMk/>
            <pc:sldMk cId="2909955323" sldId="322"/>
            <ac:spMk id="6" creationId="{D03FF9F4-F8DC-4BD2-8A0F-B6FFCDB7010C}"/>
          </ac:spMkLst>
        </pc:spChg>
        <pc:picChg chg="del">
          <ac:chgData name="SUNEETHA G" userId="7fc026fed01b8421" providerId="LiveId" clId="{9AD12D23-5ECB-419F-926D-CBCBE316316F}" dt="2021-12-14T07:41:41.396" v="713" actId="478"/>
          <ac:picMkLst>
            <pc:docMk/>
            <pc:sldMk cId="2909955323" sldId="322"/>
            <ac:picMk id="1026" creationId="{4A1357B4-5D82-4730-8A17-AC7264BBA244}"/>
          </ac:picMkLst>
        </pc:picChg>
        <pc:picChg chg="add mod">
          <ac:chgData name="SUNEETHA G" userId="7fc026fed01b8421" providerId="LiveId" clId="{9AD12D23-5ECB-419F-926D-CBCBE316316F}" dt="2021-12-14T07:49:27.515" v="928" actId="1076"/>
          <ac:picMkLst>
            <pc:docMk/>
            <pc:sldMk cId="2909955323" sldId="322"/>
            <ac:picMk id="2050" creationId="{00681238-85C2-42D7-9DF6-4F0C80E0601C}"/>
          </ac:picMkLst>
        </pc:picChg>
      </pc:sldChg>
      <pc:sldChg chg="addSp delSp modSp add del mod">
        <pc:chgData name="SUNEETHA G" userId="7fc026fed01b8421" providerId="LiveId" clId="{9AD12D23-5ECB-419F-926D-CBCBE316316F}" dt="2021-12-15T03:00:37.077" v="1274" actId="47"/>
        <pc:sldMkLst>
          <pc:docMk/>
          <pc:sldMk cId="4071459456" sldId="323"/>
        </pc:sldMkLst>
        <pc:spChg chg="mod">
          <ac:chgData name="SUNEETHA G" userId="7fc026fed01b8421" providerId="LiveId" clId="{9AD12D23-5ECB-419F-926D-CBCBE316316F}" dt="2021-12-14T07:42:48.083" v="724" actId="20577"/>
          <ac:spMkLst>
            <pc:docMk/>
            <pc:sldMk cId="4071459456" sldId="323"/>
            <ac:spMk id="2" creationId="{7C049F9F-EBA5-4361-A39A-7CFA26F1F887}"/>
          </ac:spMkLst>
        </pc:spChg>
        <pc:spChg chg="add mod">
          <ac:chgData name="SUNEETHA G" userId="7fc026fed01b8421" providerId="LiveId" clId="{9AD12D23-5ECB-419F-926D-CBCBE316316F}" dt="2021-12-14T07:49:39.850" v="930"/>
          <ac:spMkLst>
            <pc:docMk/>
            <pc:sldMk cId="4071459456" sldId="323"/>
            <ac:spMk id="5" creationId="{2C44918B-646B-4960-B703-A091928968A9}"/>
          </ac:spMkLst>
        </pc:spChg>
        <pc:picChg chg="del">
          <ac:chgData name="SUNEETHA G" userId="7fc026fed01b8421" providerId="LiveId" clId="{9AD12D23-5ECB-419F-926D-CBCBE316316F}" dt="2021-12-14T07:42:38.034" v="718" actId="478"/>
          <ac:picMkLst>
            <pc:docMk/>
            <pc:sldMk cId="4071459456" sldId="323"/>
            <ac:picMk id="2050" creationId="{00681238-85C2-42D7-9DF6-4F0C80E0601C}"/>
          </ac:picMkLst>
        </pc:picChg>
        <pc:picChg chg="add mod">
          <ac:chgData name="SUNEETHA G" userId="7fc026fed01b8421" providerId="LiveId" clId="{9AD12D23-5ECB-419F-926D-CBCBE316316F}" dt="2021-12-14T07:44:32.326" v="733" actId="14100"/>
          <ac:picMkLst>
            <pc:docMk/>
            <pc:sldMk cId="4071459456" sldId="323"/>
            <ac:picMk id="3074" creationId="{515CFB66-6A6E-4A6B-B5D3-87CF7C740F56}"/>
          </ac:picMkLst>
        </pc:picChg>
      </pc:sldChg>
      <pc:sldChg chg="addSp delSp modSp add del mod">
        <pc:chgData name="SUNEETHA G" userId="7fc026fed01b8421" providerId="LiveId" clId="{9AD12D23-5ECB-419F-926D-CBCBE316316F}" dt="2021-12-15T03:00:37.077" v="1274" actId="47"/>
        <pc:sldMkLst>
          <pc:docMk/>
          <pc:sldMk cId="2631442884" sldId="324"/>
        </pc:sldMkLst>
        <pc:spChg chg="mod">
          <ac:chgData name="SUNEETHA G" userId="7fc026fed01b8421" providerId="LiveId" clId="{9AD12D23-5ECB-419F-926D-CBCBE316316F}" dt="2021-12-14T07:52:44.041" v="940" actId="20577"/>
          <ac:spMkLst>
            <pc:docMk/>
            <pc:sldMk cId="2631442884" sldId="324"/>
            <ac:spMk id="2" creationId="{7C049F9F-EBA5-4361-A39A-7CFA26F1F887}"/>
          </ac:spMkLst>
        </pc:spChg>
        <pc:spChg chg="add mod">
          <ac:chgData name="SUNEETHA G" userId="7fc026fed01b8421" providerId="LiveId" clId="{9AD12D23-5ECB-419F-926D-CBCBE316316F}" dt="2021-12-14T07:49:45.364" v="931"/>
          <ac:spMkLst>
            <pc:docMk/>
            <pc:sldMk cId="2631442884" sldId="324"/>
            <ac:spMk id="5" creationId="{0EA86561-F548-4AF1-B4F3-EE16198C2B95}"/>
          </ac:spMkLst>
        </pc:spChg>
        <pc:picChg chg="del">
          <ac:chgData name="SUNEETHA G" userId="7fc026fed01b8421" providerId="LiveId" clId="{9AD12D23-5ECB-419F-926D-CBCBE316316F}" dt="2021-12-14T07:43:20.789" v="726" actId="478"/>
          <ac:picMkLst>
            <pc:docMk/>
            <pc:sldMk cId="2631442884" sldId="324"/>
            <ac:picMk id="3074" creationId="{515CFB66-6A6E-4A6B-B5D3-87CF7C740F56}"/>
          </ac:picMkLst>
        </pc:picChg>
        <pc:picChg chg="add del mod">
          <ac:chgData name="SUNEETHA G" userId="7fc026fed01b8421" providerId="LiveId" clId="{9AD12D23-5ECB-419F-926D-CBCBE316316F}" dt="2021-12-14T07:52:30.837" v="932" actId="478"/>
          <ac:picMkLst>
            <pc:docMk/>
            <pc:sldMk cId="2631442884" sldId="324"/>
            <ac:picMk id="4098" creationId="{109CD307-1D98-48F7-BBAD-D5FAB12280C5}"/>
          </ac:picMkLst>
        </pc:picChg>
        <pc:picChg chg="add mod">
          <ac:chgData name="SUNEETHA G" userId="7fc026fed01b8421" providerId="LiveId" clId="{9AD12D23-5ECB-419F-926D-CBCBE316316F}" dt="2021-12-14T07:52:35.928" v="934" actId="14100"/>
          <ac:picMkLst>
            <pc:docMk/>
            <pc:sldMk cId="2631442884" sldId="324"/>
            <ac:picMk id="4100" creationId="{AE9C0FD0-4F6F-4CBA-AA37-871E60C65C25}"/>
          </ac:picMkLst>
        </pc:picChg>
      </pc:sldChg>
      <pc:sldChg chg="addSp delSp modSp new mod">
        <pc:chgData name="SUNEETHA G" userId="7fc026fed01b8421" providerId="LiveId" clId="{9AD12D23-5ECB-419F-926D-CBCBE316316F}" dt="2021-12-15T02:23:01.232" v="1134" actId="1076"/>
        <pc:sldMkLst>
          <pc:docMk/>
          <pc:sldMk cId="2238391448" sldId="325"/>
        </pc:sldMkLst>
        <pc:spChg chg="mod">
          <ac:chgData name="SUNEETHA G" userId="7fc026fed01b8421" providerId="LiveId" clId="{9AD12D23-5ECB-419F-926D-CBCBE316316F}" dt="2021-12-15T02:21:25.049" v="1115" actId="1076"/>
          <ac:spMkLst>
            <pc:docMk/>
            <pc:sldMk cId="2238391448" sldId="325"/>
            <ac:spMk id="2" creationId="{A3DFEAD9-98EB-4C09-87F5-7FF093BDD7E8}"/>
          </ac:spMkLst>
        </pc:spChg>
        <pc:spChg chg="del">
          <ac:chgData name="SUNEETHA G" userId="7fc026fed01b8421" providerId="LiveId" clId="{9AD12D23-5ECB-419F-926D-CBCBE316316F}" dt="2021-12-15T02:13:30.302" v="945" actId="478"/>
          <ac:spMkLst>
            <pc:docMk/>
            <pc:sldMk cId="2238391448" sldId="325"/>
            <ac:spMk id="3" creationId="{854EADF3-BCDF-4E1D-92A1-D59ED8E82FA2}"/>
          </ac:spMkLst>
        </pc:spChg>
        <pc:spChg chg="add mod">
          <ac:chgData name="SUNEETHA G" userId="7fc026fed01b8421" providerId="LiveId" clId="{9AD12D23-5ECB-419F-926D-CBCBE316316F}" dt="2021-12-15T02:17:17.069" v="1047" actId="1076"/>
          <ac:spMkLst>
            <pc:docMk/>
            <pc:sldMk cId="2238391448" sldId="325"/>
            <ac:spMk id="5" creationId="{8F7930BE-D4DA-49AF-BA47-FFD9E2B3BBED}"/>
          </ac:spMkLst>
        </pc:spChg>
        <pc:spChg chg="add mod">
          <ac:chgData name="SUNEETHA G" userId="7fc026fed01b8421" providerId="LiveId" clId="{9AD12D23-5ECB-419F-926D-CBCBE316316F}" dt="2021-12-15T02:23:01.232" v="1134" actId="1076"/>
          <ac:spMkLst>
            <pc:docMk/>
            <pc:sldMk cId="2238391448" sldId="325"/>
            <ac:spMk id="10" creationId="{681BB631-1969-4432-BEA3-9CF538981CAA}"/>
          </ac:spMkLst>
        </pc:spChg>
        <pc:picChg chg="add mod">
          <ac:chgData name="SUNEETHA G" userId="7fc026fed01b8421" providerId="LiveId" clId="{9AD12D23-5ECB-419F-926D-CBCBE316316F}" dt="2021-12-15T02:17:48.554" v="1053" actId="1076"/>
          <ac:picMkLst>
            <pc:docMk/>
            <pc:sldMk cId="2238391448" sldId="325"/>
            <ac:picMk id="6" creationId="{0CA49FAE-0204-43E9-BDC0-662CE075730C}"/>
          </ac:picMkLst>
        </pc:picChg>
        <pc:picChg chg="add del">
          <ac:chgData name="SUNEETHA G" userId="7fc026fed01b8421" providerId="LiveId" clId="{9AD12D23-5ECB-419F-926D-CBCBE316316F}" dt="2021-12-15T02:18:08.089" v="1055" actId="22"/>
          <ac:picMkLst>
            <pc:docMk/>
            <pc:sldMk cId="2238391448" sldId="325"/>
            <ac:picMk id="8" creationId="{974ABDD9-D4E7-4115-A7F7-A97079399453}"/>
          </ac:picMkLst>
        </pc:picChg>
        <pc:picChg chg="add mod">
          <ac:chgData name="SUNEETHA G" userId="7fc026fed01b8421" providerId="LiveId" clId="{9AD12D23-5ECB-419F-926D-CBCBE316316F}" dt="2021-12-15T02:16:39.558" v="1038" actId="14100"/>
          <ac:picMkLst>
            <pc:docMk/>
            <pc:sldMk cId="2238391448" sldId="325"/>
            <ac:picMk id="1026" creationId="{7EE65696-73F9-4C8A-9062-AC75B55D1E2C}"/>
          </ac:picMkLst>
        </pc:picChg>
      </pc:sldChg>
      <pc:sldChg chg="new del">
        <pc:chgData name="SUNEETHA G" userId="7fc026fed01b8421" providerId="LiveId" clId="{9AD12D23-5ECB-419F-926D-CBCBE316316F}" dt="2021-12-15T02:23:41.583" v="1136" actId="47"/>
        <pc:sldMkLst>
          <pc:docMk/>
          <pc:sldMk cId="2195466103" sldId="326"/>
        </pc:sldMkLst>
      </pc:sldChg>
      <pc:sldChg chg="addSp delSp modSp add mod">
        <pc:chgData name="SUNEETHA G" userId="7fc026fed01b8421" providerId="LiveId" clId="{9AD12D23-5ECB-419F-926D-CBCBE316316F}" dt="2021-12-28T07:46:32.098" v="1321" actId="1036"/>
        <pc:sldMkLst>
          <pc:docMk/>
          <pc:sldMk cId="3180416264" sldId="326"/>
        </pc:sldMkLst>
        <pc:spChg chg="mod">
          <ac:chgData name="SUNEETHA G" userId="7fc026fed01b8421" providerId="LiveId" clId="{9AD12D23-5ECB-419F-926D-CBCBE316316F}" dt="2021-12-15T02:25:59.782" v="1157" actId="20577"/>
          <ac:spMkLst>
            <pc:docMk/>
            <pc:sldMk cId="3180416264" sldId="326"/>
            <ac:spMk id="2" creationId="{A3DFEAD9-98EB-4C09-87F5-7FF093BDD7E8}"/>
          </ac:spMkLst>
        </pc:spChg>
        <pc:picChg chg="add mod">
          <ac:chgData name="SUNEETHA G" userId="7fc026fed01b8421" providerId="LiveId" clId="{9AD12D23-5ECB-419F-926D-CBCBE316316F}" dt="2021-12-28T07:46:32.098" v="1321" actId="1036"/>
          <ac:picMkLst>
            <pc:docMk/>
            <pc:sldMk cId="3180416264" sldId="326"/>
            <ac:picMk id="4" creationId="{649C3DC5-332F-4F04-8736-9DAEEEF1E2B9}"/>
          </ac:picMkLst>
        </pc:picChg>
        <pc:picChg chg="del">
          <ac:chgData name="SUNEETHA G" userId="7fc026fed01b8421" providerId="LiveId" clId="{9AD12D23-5ECB-419F-926D-CBCBE316316F}" dt="2021-12-15T02:25:27.226" v="1148" actId="478"/>
          <ac:picMkLst>
            <pc:docMk/>
            <pc:sldMk cId="3180416264" sldId="326"/>
            <ac:picMk id="6" creationId="{0CA49FAE-0204-43E9-BDC0-662CE075730C}"/>
          </ac:picMkLst>
        </pc:picChg>
        <pc:picChg chg="del">
          <ac:chgData name="SUNEETHA G" userId="7fc026fed01b8421" providerId="LiveId" clId="{9AD12D23-5ECB-419F-926D-CBCBE316316F}" dt="2021-12-15T02:24:25.929" v="1140" actId="478"/>
          <ac:picMkLst>
            <pc:docMk/>
            <pc:sldMk cId="3180416264" sldId="326"/>
            <ac:picMk id="1026" creationId="{7EE65696-73F9-4C8A-9062-AC75B55D1E2C}"/>
          </ac:picMkLst>
        </pc:picChg>
        <pc:picChg chg="add mod">
          <ac:chgData name="SUNEETHA G" userId="7fc026fed01b8421" providerId="LiveId" clId="{9AD12D23-5ECB-419F-926D-CBCBE316316F}" dt="2021-12-15T02:24:54.640" v="1147" actId="14100"/>
          <ac:picMkLst>
            <pc:docMk/>
            <pc:sldMk cId="3180416264" sldId="326"/>
            <ac:picMk id="2050" creationId="{4B403554-2899-4BDC-A41B-FA95BDDF805F}"/>
          </ac:picMkLst>
        </pc:picChg>
      </pc:sldChg>
      <pc:sldChg chg="addSp delSp modSp add mod">
        <pc:chgData name="SUNEETHA G" userId="7fc026fed01b8421" providerId="LiveId" clId="{9AD12D23-5ECB-419F-926D-CBCBE316316F}" dt="2021-12-15T03:00:00.071" v="1272" actId="14100"/>
        <pc:sldMkLst>
          <pc:docMk/>
          <pc:sldMk cId="2888070988" sldId="327"/>
        </pc:sldMkLst>
        <pc:spChg chg="mod">
          <ac:chgData name="SUNEETHA G" userId="7fc026fed01b8421" providerId="LiveId" clId="{9AD12D23-5ECB-419F-926D-CBCBE316316F}" dt="2021-12-15T02:28:04.403" v="1162" actId="20577"/>
          <ac:spMkLst>
            <pc:docMk/>
            <pc:sldMk cId="2888070988" sldId="327"/>
            <ac:spMk id="2" creationId="{A3DFEAD9-98EB-4C09-87F5-7FF093BDD7E8}"/>
          </ac:spMkLst>
        </pc:spChg>
        <pc:picChg chg="add del mod">
          <ac:chgData name="SUNEETHA G" userId="7fc026fed01b8421" providerId="LiveId" clId="{9AD12D23-5ECB-419F-926D-CBCBE316316F}" dt="2021-12-15T02:59:50.200" v="1269" actId="478"/>
          <ac:picMkLst>
            <pc:docMk/>
            <pc:sldMk cId="2888070988" sldId="327"/>
            <ac:picMk id="4" creationId="{921289A3-BC04-4369-B09E-A014A521CE98}"/>
          </ac:picMkLst>
        </pc:picChg>
        <pc:picChg chg="del">
          <ac:chgData name="SUNEETHA G" userId="7fc026fed01b8421" providerId="LiveId" clId="{9AD12D23-5ECB-419F-926D-CBCBE316316F}" dt="2021-12-15T02:33:52.051" v="1198" actId="478"/>
          <ac:picMkLst>
            <pc:docMk/>
            <pc:sldMk cId="2888070988" sldId="327"/>
            <ac:picMk id="6" creationId="{0CA49FAE-0204-43E9-BDC0-662CE075730C}"/>
          </ac:picMkLst>
        </pc:picChg>
        <pc:picChg chg="add mod">
          <ac:chgData name="SUNEETHA G" userId="7fc026fed01b8421" providerId="LiveId" clId="{9AD12D23-5ECB-419F-926D-CBCBE316316F}" dt="2021-12-15T03:00:00.071" v="1272" actId="14100"/>
          <ac:picMkLst>
            <pc:docMk/>
            <pc:sldMk cId="2888070988" sldId="327"/>
            <ac:picMk id="8" creationId="{79AC475D-411D-4C1B-B293-E0F75FF6E280}"/>
          </ac:picMkLst>
        </pc:picChg>
        <pc:picChg chg="del">
          <ac:chgData name="SUNEETHA G" userId="7fc026fed01b8421" providerId="LiveId" clId="{9AD12D23-5ECB-419F-926D-CBCBE316316F}" dt="2021-12-15T02:30:57.710" v="1184" actId="478"/>
          <ac:picMkLst>
            <pc:docMk/>
            <pc:sldMk cId="2888070988" sldId="327"/>
            <ac:picMk id="1026" creationId="{7EE65696-73F9-4C8A-9062-AC75B55D1E2C}"/>
          </ac:picMkLst>
        </pc:picChg>
        <pc:picChg chg="add del mod">
          <ac:chgData name="SUNEETHA G" userId="7fc026fed01b8421" providerId="LiveId" clId="{9AD12D23-5ECB-419F-926D-CBCBE316316F}" dt="2021-12-15T02:56:39.799" v="1253" actId="478"/>
          <ac:picMkLst>
            <pc:docMk/>
            <pc:sldMk cId="2888070988" sldId="327"/>
            <ac:picMk id="3074" creationId="{292BFDA0-2970-45A2-A63B-370C37B8FEE4}"/>
          </ac:picMkLst>
        </pc:picChg>
        <pc:picChg chg="add mod">
          <ac:chgData name="SUNEETHA G" userId="7fc026fed01b8421" providerId="LiveId" clId="{9AD12D23-5ECB-419F-926D-CBCBE316316F}" dt="2021-12-15T02:56:50.739" v="1256" actId="14100"/>
          <ac:picMkLst>
            <pc:docMk/>
            <pc:sldMk cId="2888070988" sldId="327"/>
            <ac:picMk id="3076" creationId="{CEA48B1D-060F-4DBE-9D4C-687C2B3DCAC4}"/>
          </ac:picMkLst>
        </pc:picChg>
      </pc:sldChg>
      <pc:sldChg chg="addSp delSp modSp add mod">
        <pc:chgData name="SUNEETHA G" userId="7fc026fed01b8421" providerId="LiveId" clId="{9AD12D23-5ECB-419F-926D-CBCBE316316F}" dt="2021-12-15T02:38:40.361" v="1220" actId="14100"/>
        <pc:sldMkLst>
          <pc:docMk/>
          <pc:sldMk cId="1636408467" sldId="328"/>
        </pc:sldMkLst>
        <pc:spChg chg="mod">
          <ac:chgData name="SUNEETHA G" userId="7fc026fed01b8421" providerId="LiveId" clId="{9AD12D23-5ECB-419F-926D-CBCBE316316F}" dt="2021-12-15T02:28:19.184" v="1167" actId="20577"/>
          <ac:spMkLst>
            <pc:docMk/>
            <pc:sldMk cId="1636408467" sldId="328"/>
            <ac:spMk id="2" creationId="{A3DFEAD9-98EB-4C09-87F5-7FF093BDD7E8}"/>
          </ac:spMkLst>
        </pc:spChg>
        <pc:picChg chg="add mod">
          <ac:chgData name="SUNEETHA G" userId="7fc026fed01b8421" providerId="LiveId" clId="{9AD12D23-5ECB-419F-926D-CBCBE316316F}" dt="2021-12-15T02:38:40.361" v="1220" actId="14100"/>
          <ac:picMkLst>
            <pc:docMk/>
            <pc:sldMk cId="1636408467" sldId="328"/>
            <ac:picMk id="4" creationId="{9F0BFE60-581B-45EC-92DE-F6C74C0F16AA}"/>
          </ac:picMkLst>
        </pc:picChg>
        <pc:picChg chg="del">
          <ac:chgData name="SUNEETHA G" userId="7fc026fed01b8421" providerId="LiveId" clId="{9AD12D23-5ECB-419F-926D-CBCBE316316F}" dt="2021-12-15T02:38:26.238" v="1217" actId="478"/>
          <ac:picMkLst>
            <pc:docMk/>
            <pc:sldMk cId="1636408467" sldId="328"/>
            <ac:picMk id="6" creationId="{0CA49FAE-0204-43E9-BDC0-662CE075730C}"/>
          </ac:picMkLst>
        </pc:picChg>
        <pc:picChg chg="del">
          <ac:chgData name="SUNEETHA G" userId="7fc026fed01b8421" providerId="LiveId" clId="{9AD12D23-5ECB-419F-926D-CBCBE316316F}" dt="2021-12-15T02:37:02.811" v="1208" actId="478"/>
          <ac:picMkLst>
            <pc:docMk/>
            <pc:sldMk cId="1636408467" sldId="328"/>
            <ac:picMk id="1026" creationId="{7EE65696-73F9-4C8A-9062-AC75B55D1E2C}"/>
          </ac:picMkLst>
        </pc:picChg>
        <pc:picChg chg="add mod">
          <ac:chgData name="SUNEETHA G" userId="7fc026fed01b8421" providerId="LiveId" clId="{9AD12D23-5ECB-419F-926D-CBCBE316316F}" dt="2021-12-15T02:37:19.053" v="1212" actId="1076"/>
          <ac:picMkLst>
            <pc:docMk/>
            <pc:sldMk cId="1636408467" sldId="328"/>
            <ac:picMk id="8194" creationId="{882780A0-EE20-4058-BDB9-6A121C6FDABB}"/>
          </ac:picMkLst>
        </pc:picChg>
      </pc:sldChg>
      <pc:sldChg chg="addSp delSp modSp add mod">
        <pc:chgData name="SUNEETHA G" userId="7fc026fed01b8421" providerId="LiveId" clId="{9AD12D23-5ECB-419F-926D-CBCBE316316F}" dt="2021-12-15T02:39:41.569" v="1224" actId="14100"/>
        <pc:sldMkLst>
          <pc:docMk/>
          <pc:sldMk cId="733991499" sldId="329"/>
        </pc:sldMkLst>
        <pc:spChg chg="mod">
          <ac:chgData name="SUNEETHA G" userId="7fc026fed01b8421" providerId="LiveId" clId="{9AD12D23-5ECB-419F-926D-CBCBE316316F}" dt="2021-12-15T02:29:07.031" v="1173" actId="20577"/>
          <ac:spMkLst>
            <pc:docMk/>
            <pc:sldMk cId="733991499" sldId="329"/>
            <ac:spMk id="10" creationId="{681BB631-1969-4432-BEA3-9CF538981CAA}"/>
          </ac:spMkLst>
        </pc:spChg>
        <pc:picChg chg="add mod">
          <ac:chgData name="SUNEETHA G" userId="7fc026fed01b8421" providerId="LiveId" clId="{9AD12D23-5ECB-419F-926D-CBCBE316316F}" dt="2021-12-15T02:39:41.569" v="1224" actId="14100"/>
          <ac:picMkLst>
            <pc:docMk/>
            <pc:sldMk cId="733991499" sldId="329"/>
            <ac:picMk id="4" creationId="{2424D3D1-1344-48BA-A2EE-0811DF3347AC}"/>
          </ac:picMkLst>
        </pc:picChg>
        <pc:picChg chg="del">
          <ac:chgData name="SUNEETHA G" userId="7fc026fed01b8421" providerId="LiveId" clId="{9AD12D23-5ECB-419F-926D-CBCBE316316F}" dt="2021-12-15T02:39:32.770" v="1221" actId="478"/>
          <ac:picMkLst>
            <pc:docMk/>
            <pc:sldMk cId="733991499" sldId="329"/>
            <ac:picMk id="6" creationId="{0CA49FAE-0204-43E9-BDC0-662CE075730C}"/>
          </ac:picMkLst>
        </pc:picChg>
        <pc:picChg chg="add mod">
          <ac:chgData name="SUNEETHA G" userId="7fc026fed01b8421" providerId="LiveId" clId="{9AD12D23-5ECB-419F-926D-CBCBE316316F}" dt="2021-12-15T02:34:58.240" v="1203"/>
          <ac:picMkLst>
            <pc:docMk/>
            <pc:sldMk cId="733991499" sldId="329"/>
            <ac:picMk id="7" creationId="{19B563A8-69E4-4509-AA3B-E470D765493D}"/>
          </ac:picMkLst>
        </pc:picChg>
        <pc:picChg chg="del">
          <ac:chgData name="SUNEETHA G" userId="7fc026fed01b8421" providerId="LiveId" clId="{9AD12D23-5ECB-419F-926D-CBCBE316316F}" dt="2021-12-15T02:34:57.167" v="1202" actId="478"/>
          <ac:picMkLst>
            <pc:docMk/>
            <pc:sldMk cId="733991499" sldId="329"/>
            <ac:picMk id="1026" creationId="{7EE65696-73F9-4C8A-9062-AC75B55D1E2C}"/>
          </ac:picMkLst>
        </pc:picChg>
      </pc:sldChg>
      <pc:sldChg chg="add del">
        <pc:chgData name="SUNEETHA G" userId="7fc026fed01b8421" providerId="LiveId" clId="{9AD12D23-5ECB-419F-926D-CBCBE316316F}" dt="2021-12-13T01:38:52.690" v="23"/>
        <pc:sldMkLst>
          <pc:docMk/>
          <pc:sldMk cId="2639097009" sldId="330"/>
        </pc:sldMkLst>
      </pc:sldChg>
      <pc:sldChg chg="addSp delSp modSp add mod">
        <pc:chgData name="SUNEETHA G" userId="7fc026fed01b8421" providerId="LiveId" clId="{9AD12D23-5ECB-419F-926D-CBCBE316316F}" dt="2021-12-15T02:40:31.505" v="1228" actId="14100"/>
        <pc:sldMkLst>
          <pc:docMk/>
          <pc:sldMk cId="3057920252" sldId="330"/>
        </pc:sldMkLst>
        <pc:spChg chg="mod">
          <ac:chgData name="SUNEETHA G" userId="7fc026fed01b8421" providerId="LiveId" clId="{9AD12D23-5ECB-419F-926D-CBCBE316316F}" dt="2021-12-15T02:29:16.170" v="1174"/>
          <ac:spMkLst>
            <pc:docMk/>
            <pc:sldMk cId="3057920252" sldId="330"/>
            <ac:spMk id="10" creationId="{681BB631-1969-4432-BEA3-9CF538981CAA}"/>
          </ac:spMkLst>
        </pc:spChg>
        <pc:picChg chg="del">
          <ac:chgData name="SUNEETHA G" userId="7fc026fed01b8421" providerId="LiveId" clId="{9AD12D23-5ECB-419F-926D-CBCBE316316F}" dt="2021-12-15T02:40:19.707" v="1225" actId="478"/>
          <ac:picMkLst>
            <pc:docMk/>
            <pc:sldMk cId="3057920252" sldId="330"/>
            <ac:picMk id="4" creationId="{649C3DC5-332F-4F04-8736-9DAEEEF1E2B9}"/>
          </ac:picMkLst>
        </pc:picChg>
        <pc:picChg chg="add mod">
          <ac:chgData name="SUNEETHA G" userId="7fc026fed01b8421" providerId="LiveId" clId="{9AD12D23-5ECB-419F-926D-CBCBE316316F}" dt="2021-12-15T02:40:31.505" v="1228" actId="14100"/>
          <ac:picMkLst>
            <pc:docMk/>
            <pc:sldMk cId="3057920252" sldId="330"/>
            <ac:picMk id="6" creationId="{FD53C496-C3AD-4CA5-8132-C5CD56AA104A}"/>
          </ac:picMkLst>
        </pc:picChg>
        <pc:picChg chg="add mod">
          <ac:chgData name="SUNEETHA G" userId="7fc026fed01b8421" providerId="LiveId" clId="{9AD12D23-5ECB-419F-926D-CBCBE316316F}" dt="2021-12-15T02:35:31.959" v="1207"/>
          <ac:picMkLst>
            <pc:docMk/>
            <pc:sldMk cId="3057920252" sldId="330"/>
            <ac:picMk id="7" creationId="{0C41773E-ADB6-4518-B72A-A1C414494687}"/>
          </ac:picMkLst>
        </pc:picChg>
        <pc:picChg chg="del">
          <ac:chgData name="SUNEETHA G" userId="7fc026fed01b8421" providerId="LiveId" clId="{9AD12D23-5ECB-419F-926D-CBCBE316316F}" dt="2021-12-15T02:35:30.954" v="1206" actId="478"/>
          <ac:picMkLst>
            <pc:docMk/>
            <pc:sldMk cId="3057920252" sldId="330"/>
            <ac:picMk id="2050" creationId="{4B403554-2899-4BDC-A41B-FA95BDDF805F}"/>
          </ac:picMkLst>
        </pc:picChg>
      </pc:sldChg>
      <pc:sldChg chg="addSp delSp modSp add mod">
        <pc:chgData name="SUNEETHA G" userId="7fc026fed01b8421" providerId="LiveId" clId="{9AD12D23-5ECB-419F-926D-CBCBE316316F}" dt="2021-12-15T02:59:13.983" v="1268" actId="14100"/>
        <pc:sldMkLst>
          <pc:docMk/>
          <pc:sldMk cId="2489788054" sldId="331"/>
        </pc:sldMkLst>
        <pc:spChg chg="mod">
          <ac:chgData name="SUNEETHA G" userId="7fc026fed01b8421" providerId="LiveId" clId="{9AD12D23-5ECB-419F-926D-CBCBE316316F}" dt="2021-12-15T02:29:20.517" v="1175"/>
          <ac:spMkLst>
            <pc:docMk/>
            <pc:sldMk cId="2489788054" sldId="331"/>
            <ac:spMk id="10" creationId="{681BB631-1969-4432-BEA3-9CF538981CAA}"/>
          </ac:spMkLst>
        </pc:spChg>
        <pc:picChg chg="add del mod">
          <ac:chgData name="SUNEETHA G" userId="7fc026fed01b8421" providerId="LiveId" clId="{9AD12D23-5ECB-419F-926D-CBCBE316316F}" dt="2021-12-15T02:59:02.590" v="1265" actId="478"/>
          <ac:picMkLst>
            <pc:docMk/>
            <pc:sldMk cId="2489788054" sldId="331"/>
            <ac:picMk id="4" creationId="{00321C76-8F7E-4A3A-A248-06507E959FAE}"/>
          </ac:picMkLst>
        </pc:picChg>
        <pc:picChg chg="del">
          <ac:chgData name="SUNEETHA G" userId="7fc026fed01b8421" providerId="LiveId" clId="{9AD12D23-5ECB-419F-926D-CBCBE316316F}" dt="2021-12-15T02:41:15.428" v="1229" actId="478"/>
          <ac:picMkLst>
            <pc:docMk/>
            <pc:sldMk cId="2489788054" sldId="331"/>
            <ac:picMk id="6" creationId="{0CA49FAE-0204-43E9-BDC0-662CE075730C}"/>
          </ac:picMkLst>
        </pc:picChg>
        <pc:picChg chg="add del mod">
          <ac:chgData name="SUNEETHA G" userId="7fc026fed01b8421" providerId="LiveId" clId="{9AD12D23-5ECB-419F-926D-CBCBE316316F}" dt="2021-12-15T02:31:51.821" v="1190"/>
          <ac:picMkLst>
            <pc:docMk/>
            <pc:sldMk cId="2489788054" sldId="331"/>
            <ac:picMk id="7" creationId="{A66F084E-621C-4396-8C5B-E61C099D462C}"/>
          </ac:picMkLst>
        </pc:picChg>
        <pc:picChg chg="add del mod">
          <ac:chgData name="SUNEETHA G" userId="7fc026fed01b8421" providerId="LiveId" clId="{9AD12D23-5ECB-419F-926D-CBCBE316316F}" dt="2021-12-15T02:57:11.410" v="1257" actId="478"/>
          <ac:picMkLst>
            <pc:docMk/>
            <pc:sldMk cId="2489788054" sldId="331"/>
            <ac:picMk id="8" creationId="{67CFA21B-7FF4-48AC-8BCA-9036E7289FF6}"/>
          </ac:picMkLst>
        </pc:picChg>
        <pc:picChg chg="add mod">
          <ac:chgData name="SUNEETHA G" userId="7fc026fed01b8421" providerId="LiveId" clId="{9AD12D23-5ECB-419F-926D-CBCBE316316F}" dt="2021-12-15T02:57:12.641" v="1258"/>
          <ac:picMkLst>
            <pc:docMk/>
            <pc:sldMk cId="2489788054" sldId="331"/>
            <ac:picMk id="11" creationId="{BC2F109C-59EC-4CDB-BD28-893D524069A9}"/>
          </ac:picMkLst>
        </pc:picChg>
        <pc:picChg chg="add mod">
          <ac:chgData name="SUNEETHA G" userId="7fc026fed01b8421" providerId="LiveId" clId="{9AD12D23-5ECB-419F-926D-CBCBE316316F}" dt="2021-12-15T02:59:13.983" v="1268" actId="14100"/>
          <ac:picMkLst>
            <pc:docMk/>
            <pc:sldMk cId="2489788054" sldId="331"/>
            <ac:picMk id="12" creationId="{E438909B-F27E-4521-8F56-AB2A5DA840C2}"/>
          </ac:picMkLst>
        </pc:picChg>
        <pc:picChg chg="del">
          <ac:chgData name="SUNEETHA G" userId="7fc026fed01b8421" providerId="LiveId" clId="{9AD12D23-5ECB-419F-926D-CBCBE316316F}" dt="2021-12-15T02:31:53.607" v="1191" actId="478"/>
          <ac:picMkLst>
            <pc:docMk/>
            <pc:sldMk cId="2489788054" sldId="331"/>
            <ac:picMk id="1026" creationId="{7EE65696-73F9-4C8A-9062-AC75B55D1E2C}"/>
          </ac:picMkLst>
        </pc:picChg>
      </pc:sldChg>
      <pc:sldChg chg="addSp delSp modSp add mod">
        <pc:chgData name="SUNEETHA G" userId="7fc026fed01b8421" providerId="LiveId" clId="{9AD12D23-5ECB-419F-926D-CBCBE316316F}" dt="2021-12-15T02:42:16.685" v="1236" actId="14100"/>
        <pc:sldMkLst>
          <pc:docMk/>
          <pc:sldMk cId="605985146" sldId="332"/>
        </pc:sldMkLst>
        <pc:spChg chg="mod">
          <ac:chgData name="SUNEETHA G" userId="7fc026fed01b8421" providerId="LiveId" clId="{9AD12D23-5ECB-419F-926D-CBCBE316316F}" dt="2021-12-15T02:29:24.954" v="1176"/>
          <ac:spMkLst>
            <pc:docMk/>
            <pc:sldMk cId="605985146" sldId="332"/>
            <ac:spMk id="10" creationId="{681BB631-1969-4432-BEA3-9CF538981CAA}"/>
          </ac:spMkLst>
        </pc:spChg>
        <pc:picChg chg="add mod">
          <ac:chgData name="SUNEETHA G" userId="7fc026fed01b8421" providerId="LiveId" clId="{9AD12D23-5ECB-419F-926D-CBCBE316316F}" dt="2021-12-15T02:42:16.685" v="1236" actId="14100"/>
          <ac:picMkLst>
            <pc:docMk/>
            <pc:sldMk cId="605985146" sldId="332"/>
            <ac:picMk id="4" creationId="{3E3D4D43-ECA2-4145-A714-6B73D0A2B2EE}"/>
          </ac:picMkLst>
        </pc:picChg>
        <pc:picChg chg="del">
          <ac:chgData name="SUNEETHA G" userId="7fc026fed01b8421" providerId="LiveId" clId="{9AD12D23-5ECB-419F-926D-CBCBE316316F}" dt="2021-12-15T02:42:01.960" v="1233" actId="478"/>
          <ac:picMkLst>
            <pc:docMk/>
            <pc:sldMk cId="605985146" sldId="332"/>
            <ac:picMk id="6" creationId="{0CA49FAE-0204-43E9-BDC0-662CE075730C}"/>
          </ac:picMkLst>
        </pc:picChg>
        <pc:picChg chg="add mod">
          <ac:chgData name="SUNEETHA G" userId="7fc026fed01b8421" providerId="LiveId" clId="{9AD12D23-5ECB-419F-926D-CBCBE316316F}" dt="2021-12-15T02:37:35.430" v="1214"/>
          <ac:picMkLst>
            <pc:docMk/>
            <pc:sldMk cId="605985146" sldId="332"/>
            <ac:picMk id="7" creationId="{D8A01915-FA1A-43E5-8DAB-588A3F981D3B}"/>
          </ac:picMkLst>
        </pc:picChg>
        <pc:picChg chg="del">
          <ac:chgData name="SUNEETHA G" userId="7fc026fed01b8421" providerId="LiveId" clId="{9AD12D23-5ECB-419F-926D-CBCBE316316F}" dt="2021-12-15T02:37:34.113" v="1213" actId="478"/>
          <ac:picMkLst>
            <pc:docMk/>
            <pc:sldMk cId="605985146" sldId="332"/>
            <ac:picMk id="1026" creationId="{7EE65696-73F9-4C8A-9062-AC75B55D1E2C}"/>
          </ac:picMkLst>
        </pc:picChg>
      </pc:sldChg>
      <pc:sldChg chg="addSp delSp modSp add mod">
        <pc:chgData name="SUNEETHA G" userId="7fc026fed01b8421" providerId="LiveId" clId="{9AD12D23-5ECB-419F-926D-CBCBE316316F}" dt="2021-12-15T02:43:08.158" v="1240" actId="14100"/>
        <pc:sldMkLst>
          <pc:docMk/>
          <pc:sldMk cId="69082503" sldId="333"/>
        </pc:sldMkLst>
        <pc:spChg chg="mod">
          <ac:chgData name="SUNEETHA G" userId="7fc026fed01b8421" providerId="LiveId" clId="{9AD12D23-5ECB-419F-926D-CBCBE316316F}" dt="2021-12-15T02:30:00.236" v="1180" actId="20577"/>
          <ac:spMkLst>
            <pc:docMk/>
            <pc:sldMk cId="69082503" sldId="333"/>
            <ac:spMk id="10" creationId="{681BB631-1969-4432-BEA3-9CF538981CAA}"/>
          </ac:spMkLst>
        </pc:spChg>
        <pc:picChg chg="add mod">
          <ac:chgData name="SUNEETHA G" userId="7fc026fed01b8421" providerId="LiveId" clId="{9AD12D23-5ECB-419F-926D-CBCBE316316F}" dt="2021-12-15T02:43:08.158" v="1240" actId="14100"/>
          <ac:picMkLst>
            <pc:docMk/>
            <pc:sldMk cId="69082503" sldId="333"/>
            <ac:picMk id="4" creationId="{728B2FEC-7545-4E46-9FEF-3D52673035A0}"/>
          </ac:picMkLst>
        </pc:picChg>
        <pc:picChg chg="del">
          <ac:chgData name="SUNEETHA G" userId="7fc026fed01b8421" providerId="LiveId" clId="{9AD12D23-5ECB-419F-926D-CBCBE316316F}" dt="2021-12-15T02:42:56.814" v="1237" actId="478"/>
          <ac:picMkLst>
            <pc:docMk/>
            <pc:sldMk cId="69082503" sldId="333"/>
            <ac:picMk id="6" creationId="{0CA49FAE-0204-43E9-BDC0-662CE075730C}"/>
          </ac:picMkLst>
        </pc:picChg>
        <pc:picChg chg="add mod">
          <ac:chgData name="SUNEETHA G" userId="7fc026fed01b8421" providerId="LiveId" clId="{9AD12D23-5ECB-419F-926D-CBCBE316316F}" dt="2021-12-15T02:35:08.209" v="1205"/>
          <ac:picMkLst>
            <pc:docMk/>
            <pc:sldMk cId="69082503" sldId="333"/>
            <ac:picMk id="7" creationId="{2226D7DF-6EFB-4029-B221-21512BD3851A}"/>
          </ac:picMkLst>
        </pc:picChg>
        <pc:picChg chg="del">
          <ac:chgData name="SUNEETHA G" userId="7fc026fed01b8421" providerId="LiveId" clId="{9AD12D23-5ECB-419F-926D-CBCBE316316F}" dt="2021-12-15T02:35:07.292" v="1204" actId="478"/>
          <ac:picMkLst>
            <pc:docMk/>
            <pc:sldMk cId="69082503" sldId="333"/>
            <ac:picMk id="1026" creationId="{7EE65696-73F9-4C8A-9062-AC75B55D1E2C}"/>
          </ac:picMkLst>
        </pc:picChg>
      </pc:sldChg>
      <pc:sldChg chg="addSp delSp modSp add mod">
        <pc:chgData name="SUNEETHA G" userId="7fc026fed01b8421" providerId="LiveId" clId="{9AD12D23-5ECB-419F-926D-CBCBE316316F}" dt="2021-12-15T02:44:05.474" v="1244" actId="14100"/>
        <pc:sldMkLst>
          <pc:docMk/>
          <pc:sldMk cId="3442245375" sldId="334"/>
        </pc:sldMkLst>
        <pc:spChg chg="mod">
          <ac:chgData name="SUNEETHA G" userId="7fc026fed01b8421" providerId="LiveId" clId="{9AD12D23-5ECB-419F-926D-CBCBE316316F}" dt="2021-12-15T02:30:06.922" v="1181"/>
          <ac:spMkLst>
            <pc:docMk/>
            <pc:sldMk cId="3442245375" sldId="334"/>
            <ac:spMk id="10" creationId="{681BB631-1969-4432-BEA3-9CF538981CAA}"/>
          </ac:spMkLst>
        </pc:spChg>
        <pc:picChg chg="del">
          <ac:chgData name="SUNEETHA G" userId="7fc026fed01b8421" providerId="LiveId" clId="{9AD12D23-5ECB-419F-926D-CBCBE316316F}" dt="2021-12-15T02:43:54.095" v="1241" actId="478"/>
          <ac:picMkLst>
            <pc:docMk/>
            <pc:sldMk cId="3442245375" sldId="334"/>
            <ac:picMk id="4" creationId="{649C3DC5-332F-4F04-8736-9DAEEEF1E2B9}"/>
          </ac:picMkLst>
        </pc:picChg>
        <pc:picChg chg="add mod">
          <ac:chgData name="SUNEETHA G" userId="7fc026fed01b8421" providerId="LiveId" clId="{9AD12D23-5ECB-419F-926D-CBCBE316316F}" dt="2021-12-15T02:44:05.474" v="1244" actId="14100"/>
          <ac:picMkLst>
            <pc:docMk/>
            <pc:sldMk cId="3442245375" sldId="334"/>
            <ac:picMk id="6" creationId="{BB10D438-4919-4FE6-8F7A-66C72BDC6A39}"/>
          </ac:picMkLst>
        </pc:picChg>
      </pc:sldChg>
      <pc:sldChg chg="addSp delSp modSp add mod">
        <pc:chgData name="SUNEETHA G" userId="7fc026fed01b8421" providerId="LiveId" clId="{9AD12D23-5ECB-419F-926D-CBCBE316316F}" dt="2021-12-15T02:58:36" v="1264" actId="14100"/>
        <pc:sldMkLst>
          <pc:docMk/>
          <pc:sldMk cId="3618667046" sldId="335"/>
        </pc:sldMkLst>
        <pc:spChg chg="mod">
          <ac:chgData name="SUNEETHA G" userId="7fc026fed01b8421" providerId="LiveId" clId="{9AD12D23-5ECB-419F-926D-CBCBE316316F}" dt="2021-12-15T02:30:10.615" v="1182"/>
          <ac:spMkLst>
            <pc:docMk/>
            <pc:sldMk cId="3618667046" sldId="335"/>
            <ac:spMk id="10" creationId="{681BB631-1969-4432-BEA3-9CF538981CAA}"/>
          </ac:spMkLst>
        </pc:spChg>
        <pc:picChg chg="add del mod">
          <ac:chgData name="SUNEETHA G" userId="7fc026fed01b8421" providerId="LiveId" clId="{9AD12D23-5ECB-419F-926D-CBCBE316316F}" dt="2021-12-15T02:58:26.486" v="1261" actId="478"/>
          <ac:picMkLst>
            <pc:docMk/>
            <pc:sldMk cId="3618667046" sldId="335"/>
            <ac:picMk id="4" creationId="{D43A1480-4AE7-4387-BC29-B07FEDF86260}"/>
          </ac:picMkLst>
        </pc:picChg>
        <pc:picChg chg="del">
          <ac:chgData name="SUNEETHA G" userId="7fc026fed01b8421" providerId="LiveId" clId="{9AD12D23-5ECB-419F-926D-CBCBE316316F}" dt="2021-12-15T02:44:45.798" v="1245" actId="478"/>
          <ac:picMkLst>
            <pc:docMk/>
            <pc:sldMk cId="3618667046" sldId="335"/>
            <ac:picMk id="6" creationId="{0CA49FAE-0204-43E9-BDC0-662CE075730C}"/>
          </ac:picMkLst>
        </pc:picChg>
        <pc:picChg chg="add del mod">
          <ac:chgData name="SUNEETHA G" userId="7fc026fed01b8421" providerId="LiveId" clId="{9AD12D23-5ECB-419F-926D-CBCBE316316F}" dt="2021-12-15T02:57:25.968" v="1259" actId="478"/>
          <ac:picMkLst>
            <pc:docMk/>
            <pc:sldMk cId="3618667046" sldId="335"/>
            <ac:picMk id="7" creationId="{20775413-D22B-45CF-831F-BDFCC2F5C88B}"/>
          </ac:picMkLst>
        </pc:picChg>
        <pc:picChg chg="add mod">
          <ac:chgData name="SUNEETHA G" userId="7fc026fed01b8421" providerId="LiveId" clId="{9AD12D23-5ECB-419F-926D-CBCBE316316F}" dt="2021-12-15T02:58:36" v="1264" actId="14100"/>
          <ac:picMkLst>
            <pc:docMk/>
            <pc:sldMk cId="3618667046" sldId="335"/>
            <ac:picMk id="9" creationId="{382AB7D1-159D-4E0A-9099-D24A92570A8B}"/>
          </ac:picMkLst>
        </pc:picChg>
        <pc:picChg chg="add mod">
          <ac:chgData name="SUNEETHA G" userId="7fc026fed01b8421" providerId="LiveId" clId="{9AD12D23-5ECB-419F-926D-CBCBE316316F}" dt="2021-12-15T02:57:27.088" v="1260"/>
          <ac:picMkLst>
            <pc:docMk/>
            <pc:sldMk cId="3618667046" sldId="335"/>
            <ac:picMk id="11" creationId="{DDDA4D9B-8A94-4BC9-9847-554D891E35F3}"/>
          </ac:picMkLst>
        </pc:picChg>
        <pc:picChg chg="del">
          <ac:chgData name="SUNEETHA G" userId="7fc026fed01b8421" providerId="LiveId" clId="{9AD12D23-5ECB-419F-926D-CBCBE316316F}" dt="2021-12-15T02:32:24.408" v="1195" actId="478"/>
          <ac:picMkLst>
            <pc:docMk/>
            <pc:sldMk cId="3618667046" sldId="335"/>
            <ac:picMk id="1026" creationId="{7EE65696-73F9-4C8A-9062-AC75B55D1E2C}"/>
          </ac:picMkLst>
        </pc:picChg>
      </pc:sldChg>
      <pc:sldChg chg="addSp delSp modSp add mod">
        <pc:chgData name="SUNEETHA G" userId="7fc026fed01b8421" providerId="LiveId" clId="{9AD12D23-5ECB-419F-926D-CBCBE316316F}" dt="2021-12-15T02:45:52.567" v="1252" actId="14100"/>
        <pc:sldMkLst>
          <pc:docMk/>
          <pc:sldMk cId="1905434551" sldId="336"/>
        </pc:sldMkLst>
        <pc:spChg chg="mod">
          <ac:chgData name="SUNEETHA G" userId="7fc026fed01b8421" providerId="LiveId" clId="{9AD12D23-5ECB-419F-926D-CBCBE316316F}" dt="2021-12-15T02:30:14.864" v="1183"/>
          <ac:spMkLst>
            <pc:docMk/>
            <pc:sldMk cId="1905434551" sldId="336"/>
            <ac:spMk id="10" creationId="{681BB631-1969-4432-BEA3-9CF538981CAA}"/>
          </ac:spMkLst>
        </pc:spChg>
        <pc:picChg chg="add mod">
          <ac:chgData name="SUNEETHA G" userId="7fc026fed01b8421" providerId="LiveId" clId="{9AD12D23-5ECB-419F-926D-CBCBE316316F}" dt="2021-12-15T02:45:52.567" v="1252" actId="14100"/>
          <ac:picMkLst>
            <pc:docMk/>
            <pc:sldMk cId="1905434551" sldId="336"/>
            <ac:picMk id="4" creationId="{2084CC0C-66E8-4844-B227-B0C472779E9C}"/>
          </ac:picMkLst>
        </pc:picChg>
        <pc:picChg chg="del">
          <ac:chgData name="SUNEETHA G" userId="7fc026fed01b8421" providerId="LiveId" clId="{9AD12D23-5ECB-419F-926D-CBCBE316316F}" dt="2021-12-15T02:45:40.118" v="1249" actId="478"/>
          <ac:picMkLst>
            <pc:docMk/>
            <pc:sldMk cId="1905434551" sldId="336"/>
            <ac:picMk id="6" creationId="{0CA49FAE-0204-43E9-BDC0-662CE075730C}"/>
          </ac:picMkLst>
        </pc:picChg>
        <pc:picChg chg="add mod">
          <ac:chgData name="SUNEETHA G" userId="7fc026fed01b8421" providerId="LiveId" clId="{9AD12D23-5ECB-419F-926D-CBCBE316316F}" dt="2021-12-15T02:37:45.573" v="1216"/>
          <ac:picMkLst>
            <pc:docMk/>
            <pc:sldMk cId="1905434551" sldId="336"/>
            <ac:picMk id="7" creationId="{2A8D095E-F365-48B3-B9CA-B96F571C47B4}"/>
          </ac:picMkLst>
        </pc:picChg>
        <pc:picChg chg="del">
          <ac:chgData name="SUNEETHA G" userId="7fc026fed01b8421" providerId="LiveId" clId="{9AD12D23-5ECB-419F-926D-CBCBE316316F}" dt="2021-12-15T02:37:44.466" v="1215" actId="478"/>
          <ac:picMkLst>
            <pc:docMk/>
            <pc:sldMk cId="1905434551" sldId="336"/>
            <ac:picMk id="1026" creationId="{7EE65696-73F9-4C8A-9062-AC75B55D1E2C}"/>
          </ac:picMkLst>
        </pc:picChg>
      </pc:sldChg>
      <pc:sldChg chg="addSp delSp modSp new mod">
        <pc:chgData name="SUNEETHA G" userId="7fc026fed01b8421" providerId="LiveId" clId="{9AD12D23-5ECB-419F-926D-CBCBE316316F}" dt="2021-12-15T05:24:24.263" v="1320" actId="1076"/>
        <pc:sldMkLst>
          <pc:docMk/>
          <pc:sldMk cId="1742799945" sldId="337"/>
        </pc:sldMkLst>
        <pc:spChg chg="mod">
          <ac:chgData name="SUNEETHA G" userId="7fc026fed01b8421" providerId="LiveId" clId="{9AD12D23-5ECB-419F-926D-CBCBE316316F}" dt="2021-12-15T05:24:24.263" v="1320" actId="1076"/>
          <ac:spMkLst>
            <pc:docMk/>
            <pc:sldMk cId="1742799945" sldId="337"/>
            <ac:spMk id="2" creationId="{D27DD7CC-5BCB-4410-86C8-2A149DED13B9}"/>
          </ac:spMkLst>
        </pc:spChg>
        <pc:spChg chg="del">
          <ac:chgData name="SUNEETHA G" userId="7fc026fed01b8421" providerId="LiveId" clId="{9AD12D23-5ECB-419F-926D-CBCBE316316F}" dt="2021-12-15T05:23:04.154" v="1286" actId="478"/>
          <ac:spMkLst>
            <pc:docMk/>
            <pc:sldMk cId="1742799945" sldId="337"/>
            <ac:spMk id="3" creationId="{C254D8BF-08C7-47B8-B75E-7C725F446A42}"/>
          </ac:spMkLst>
        </pc:spChg>
        <pc:picChg chg="add">
          <ac:chgData name="SUNEETHA G" userId="7fc026fed01b8421" providerId="LiveId" clId="{9AD12D23-5ECB-419F-926D-CBCBE316316F}" dt="2021-12-15T05:22:52.542" v="1285"/>
          <ac:picMkLst>
            <pc:docMk/>
            <pc:sldMk cId="1742799945" sldId="337"/>
            <ac:picMk id="1026" creationId="{80D0E733-6177-416B-A866-708EB237494E}"/>
          </ac:picMkLst>
        </pc:picChg>
      </pc:sldChg>
      <pc:sldChg chg="add">
        <pc:chgData name="SUNEETHA G" userId="7fc026fed01b8421" providerId="LiveId" clId="{9AD12D23-5ECB-419F-926D-CBCBE316316F}" dt="2021-12-29T04:43:53.065" v="1323"/>
        <pc:sldMkLst>
          <pc:docMk/>
          <pc:sldMk cId="2276517624" sldId="338"/>
        </pc:sldMkLst>
      </pc:sldChg>
      <pc:sldMasterChg chg="add del addSldLayout delSldLayout">
        <pc:chgData name="SUNEETHA G" userId="7fc026fed01b8421" providerId="LiveId" clId="{9AD12D23-5ECB-419F-926D-CBCBE316316F}" dt="2021-12-13T01:38:49.492" v="22" actId="2696"/>
        <pc:sldMasterMkLst>
          <pc:docMk/>
          <pc:sldMasterMk cId="2902878183" sldId="2147483686"/>
        </pc:sldMasterMkLst>
        <pc:sldLayoutChg chg="add del">
          <pc:chgData name="SUNEETHA G" userId="7fc026fed01b8421" providerId="LiveId" clId="{9AD12D23-5ECB-419F-926D-CBCBE316316F}" dt="2021-12-13T01:38:49.492" v="22" actId="2696"/>
          <pc:sldLayoutMkLst>
            <pc:docMk/>
            <pc:sldMasterMk cId="2902878183" sldId="2147483686"/>
            <pc:sldLayoutMk cId="2501044956" sldId="2147483687"/>
          </pc:sldLayoutMkLst>
        </pc:sldLayoutChg>
        <pc:sldLayoutChg chg="add del">
          <pc:chgData name="SUNEETHA G" userId="7fc026fed01b8421" providerId="LiveId" clId="{9AD12D23-5ECB-419F-926D-CBCBE316316F}" dt="2021-12-13T01:38:49.492" v="22" actId="2696"/>
          <pc:sldLayoutMkLst>
            <pc:docMk/>
            <pc:sldMasterMk cId="2902878183" sldId="2147483686"/>
            <pc:sldLayoutMk cId="3890914778" sldId="2147483688"/>
          </pc:sldLayoutMkLst>
        </pc:sldLayoutChg>
        <pc:sldLayoutChg chg="add del">
          <pc:chgData name="SUNEETHA G" userId="7fc026fed01b8421" providerId="LiveId" clId="{9AD12D23-5ECB-419F-926D-CBCBE316316F}" dt="2021-12-13T01:38:49.492" v="22" actId="2696"/>
          <pc:sldLayoutMkLst>
            <pc:docMk/>
            <pc:sldMasterMk cId="2902878183" sldId="2147483686"/>
            <pc:sldLayoutMk cId="1229299165" sldId="2147483689"/>
          </pc:sldLayoutMkLst>
        </pc:sldLayoutChg>
        <pc:sldLayoutChg chg="add del">
          <pc:chgData name="SUNEETHA G" userId="7fc026fed01b8421" providerId="LiveId" clId="{9AD12D23-5ECB-419F-926D-CBCBE316316F}" dt="2021-12-13T01:38:49.492" v="22" actId="2696"/>
          <pc:sldLayoutMkLst>
            <pc:docMk/>
            <pc:sldMasterMk cId="2902878183" sldId="2147483686"/>
            <pc:sldLayoutMk cId="3905347667" sldId="2147483690"/>
          </pc:sldLayoutMkLst>
        </pc:sldLayoutChg>
        <pc:sldLayoutChg chg="add del">
          <pc:chgData name="SUNEETHA G" userId="7fc026fed01b8421" providerId="LiveId" clId="{9AD12D23-5ECB-419F-926D-CBCBE316316F}" dt="2021-12-13T01:38:49.492" v="22" actId="2696"/>
          <pc:sldLayoutMkLst>
            <pc:docMk/>
            <pc:sldMasterMk cId="2902878183" sldId="2147483686"/>
            <pc:sldLayoutMk cId="3940388607" sldId="2147483691"/>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6" Type="http://schemas.openxmlformats.org/officeDocument/2006/relationships/image" Target="../media/image65.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6" Type="http://schemas.openxmlformats.org/officeDocument/2006/relationships/image" Target="../media/image65.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6" Type="http://schemas.openxmlformats.org/officeDocument/2006/relationships/image" Target="../media/image65.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svg"/><Relationship Id="rId16" Type="http://schemas.openxmlformats.org/officeDocument/2006/relationships/image" Target="../media/image65.svg"/><Relationship Id="rId1" Type="http://schemas.openxmlformats.org/officeDocument/2006/relationships/image" Target="../media/image50.png"/><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3E4F86-D136-4F24-A17F-280BFB9CE3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54D5E9-40EC-4558-856B-DDD780DE4685}">
      <dgm:prSet/>
      <dgm:spPr/>
      <dgm:t>
        <a:bodyPr/>
        <a:lstStyle/>
        <a:p>
          <a:r>
            <a:rPr lang="en-US"/>
            <a:t>MOTIVATION OF STUDY</a:t>
          </a:r>
        </a:p>
      </dgm:t>
    </dgm:pt>
    <dgm:pt modelId="{AEFE71AC-2570-4BD0-A3F4-2B002A786E40}" type="parTrans" cxnId="{E11C4737-3301-42C7-85CD-8DB6CDA7C20A}">
      <dgm:prSet/>
      <dgm:spPr/>
      <dgm:t>
        <a:bodyPr/>
        <a:lstStyle/>
        <a:p>
          <a:endParaRPr lang="en-US"/>
        </a:p>
      </dgm:t>
    </dgm:pt>
    <dgm:pt modelId="{165B5919-FEB0-43A7-835F-49F36B5594E1}" type="sibTrans" cxnId="{E11C4737-3301-42C7-85CD-8DB6CDA7C20A}">
      <dgm:prSet/>
      <dgm:spPr/>
      <dgm:t>
        <a:bodyPr/>
        <a:lstStyle/>
        <a:p>
          <a:endParaRPr lang="en-US"/>
        </a:p>
      </dgm:t>
    </dgm:pt>
    <dgm:pt modelId="{F768D5CF-04D7-4BFA-ADC2-2ACE32131DCC}">
      <dgm:prSet/>
      <dgm:spPr/>
      <dgm:t>
        <a:bodyPr/>
        <a:lstStyle/>
        <a:p>
          <a:r>
            <a:rPr lang="en-US"/>
            <a:t>OBJECTIVES</a:t>
          </a:r>
        </a:p>
      </dgm:t>
    </dgm:pt>
    <dgm:pt modelId="{5600AC59-3A4F-4F07-9C86-2E5E12679115}" type="parTrans" cxnId="{65174C1F-390F-4046-B2C2-1DA2342A2E67}">
      <dgm:prSet/>
      <dgm:spPr/>
      <dgm:t>
        <a:bodyPr/>
        <a:lstStyle/>
        <a:p>
          <a:endParaRPr lang="en-US"/>
        </a:p>
      </dgm:t>
    </dgm:pt>
    <dgm:pt modelId="{772619AB-F7D1-4E37-AA52-FFBD75A06ECA}" type="sibTrans" cxnId="{65174C1F-390F-4046-B2C2-1DA2342A2E67}">
      <dgm:prSet/>
      <dgm:spPr/>
      <dgm:t>
        <a:bodyPr/>
        <a:lstStyle/>
        <a:p>
          <a:endParaRPr lang="en-US"/>
        </a:p>
      </dgm:t>
    </dgm:pt>
    <dgm:pt modelId="{07F64599-6BD0-4865-9B19-939D974D11AF}">
      <dgm:prSet/>
      <dgm:spPr/>
      <dgm:t>
        <a:bodyPr/>
        <a:lstStyle/>
        <a:p>
          <a:r>
            <a:rPr lang="en-US"/>
            <a:t>PROBLEM STATEMENT, SCOPE &amp; LIMITATIONS</a:t>
          </a:r>
        </a:p>
      </dgm:t>
    </dgm:pt>
    <dgm:pt modelId="{48391626-7E3B-4933-AEE3-B450728968FE}" type="parTrans" cxnId="{724F7E2A-60B3-42CB-BDBE-EA362A4A511D}">
      <dgm:prSet/>
      <dgm:spPr/>
      <dgm:t>
        <a:bodyPr/>
        <a:lstStyle/>
        <a:p>
          <a:endParaRPr lang="en-US"/>
        </a:p>
      </dgm:t>
    </dgm:pt>
    <dgm:pt modelId="{368CE3B9-2158-44F7-AE2E-3A38D7BC1199}" type="sibTrans" cxnId="{724F7E2A-60B3-42CB-BDBE-EA362A4A511D}">
      <dgm:prSet/>
      <dgm:spPr/>
      <dgm:t>
        <a:bodyPr/>
        <a:lstStyle/>
        <a:p>
          <a:endParaRPr lang="en-US"/>
        </a:p>
      </dgm:t>
    </dgm:pt>
    <dgm:pt modelId="{2A6C36BC-0025-497C-824D-E7E60CD0D5A2}" type="pres">
      <dgm:prSet presAssocID="{A63E4F86-D136-4F24-A17F-280BFB9CE3C5}" presName="root" presStyleCnt="0">
        <dgm:presLayoutVars>
          <dgm:dir/>
          <dgm:resizeHandles val="exact"/>
        </dgm:presLayoutVars>
      </dgm:prSet>
      <dgm:spPr/>
    </dgm:pt>
    <dgm:pt modelId="{189D20F0-D525-41CD-B573-286C4F8FF4A9}" type="pres">
      <dgm:prSet presAssocID="{B354D5E9-40EC-4558-856B-DDD780DE4685}" presName="compNode" presStyleCnt="0"/>
      <dgm:spPr/>
    </dgm:pt>
    <dgm:pt modelId="{FC97F180-804E-42BA-AAB7-09019946E297}" type="pres">
      <dgm:prSet presAssocID="{B354D5E9-40EC-4558-856B-DDD780DE4685}" presName="bgRect" presStyleLbl="bgShp" presStyleIdx="0" presStyleCnt="3"/>
      <dgm:spPr/>
    </dgm:pt>
    <dgm:pt modelId="{54EF6891-7163-4A92-811D-2BE72D0EBCD1}" type="pres">
      <dgm:prSet presAssocID="{B354D5E9-40EC-4558-856B-DDD780DE46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C7F17F7-D7A4-41E2-AAB6-2DD02F157D8A}" type="pres">
      <dgm:prSet presAssocID="{B354D5E9-40EC-4558-856B-DDD780DE4685}" presName="spaceRect" presStyleCnt="0"/>
      <dgm:spPr/>
    </dgm:pt>
    <dgm:pt modelId="{0E77B237-F356-40F9-A2C1-4638EA2939B9}" type="pres">
      <dgm:prSet presAssocID="{B354D5E9-40EC-4558-856B-DDD780DE4685}" presName="parTx" presStyleLbl="revTx" presStyleIdx="0" presStyleCnt="3">
        <dgm:presLayoutVars>
          <dgm:chMax val="0"/>
          <dgm:chPref val="0"/>
        </dgm:presLayoutVars>
      </dgm:prSet>
      <dgm:spPr/>
    </dgm:pt>
    <dgm:pt modelId="{126D3378-D1A8-41B5-9387-FDB9EC28487B}" type="pres">
      <dgm:prSet presAssocID="{165B5919-FEB0-43A7-835F-49F36B5594E1}" presName="sibTrans" presStyleCnt="0"/>
      <dgm:spPr/>
    </dgm:pt>
    <dgm:pt modelId="{5BC81174-4B48-48C8-AE91-BF2402E9C187}" type="pres">
      <dgm:prSet presAssocID="{F768D5CF-04D7-4BFA-ADC2-2ACE32131DCC}" presName="compNode" presStyleCnt="0"/>
      <dgm:spPr/>
    </dgm:pt>
    <dgm:pt modelId="{01D57B3E-CB3C-488D-A11E-1E049943B0FC}" type="pres">
      <dgm:prSet presAssocID="{F768D5CF-04D7-4BFA-ADC2-2ACE32131DCC}" presName="bgRect" presStyleLbl="bgShp" presStyleIdx="1" presStyleCnt="3"/>
      <dgm:spPr/>
    </dgm:pt>
    <dgm:pt modelId="{090B938C-87BE-42FA-B776-B2695140D054}" type="pres">
      <dgm:prSet presAssocID="{F768D5CF-04D7-4BFA-ADC2-2ACE32131D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B1AF5CF-2FF7-4718-B136-EC94AC929910}" type="pres">
      <dgm:prSet presAssocID="{F768D5CF-04D7-4BFA-ADC2-2ACE32131DCC}" presName="spaceRect" presStyleCnt="0"/>
      <dgm:spPr/>
    </dgm:pt>
    <dgm:pt modelId="{5F28A779-460F-4AFB-AB36-0AE98CDB4AF9}" type="pres">
      <dgm:prSet presAssocID="{F768D5CF-04D7-4BFA-ADC2-2ACE32131DCC}" presName="parTx" presStyleLbl="revTx" presStyleIdx="1" presStyleCnt="3">
        <dgm:presLayoutVars>
          <dgm:chMax val="0"/>
          <dgm:chPref val="0"/>
        </dgm:presLayoutVars>
      </dgm:prSet>
      <dgm:spPr/>
    </dgm:pt>
    <dgm:pt modelId="{6F936629-0808-4BA7-90CE-E1EE8EB24320}" type="pres">
      <dgm:prSet presAssocID="{772619AB-F7D1-4E37-AA52-FFBD75A06ECA}" presName="sibTrans" presStyleCnt="0"/>
      <dgm:spPr/>
    </dgm:pt>
    <dgm:pt modelId="{6A23AFF0-A03D-4360-8C55-D6E079CDC5BE}" type="pres">
      <dgm:prSet presAssocID="{07F64599-6BD0-4865-9B19-939D974D11AF}" presName="compNode" presStyleCnt="0"/>
      <dgm:spPr/>
    </dgm:pt>
    <dgm:pt modelId="{6D654B03-D4B4-4C7A-A147-5A1BA75D599A}" type="pres">
      <dgm:prSet presAssocID="{07F64599-6BD0-4865-9B19-939D974D11AF}" presName="bgRect" presStyleLbl="bgShp" presStyleIdx="2" presStyleCnt="3"/>
      <dgm:spPr/>
    </dgm:pt>
    <dgm:pt modelId="{58235505-59A2-4342-BEC2-1B12E9A204AA}" type="pres">
      <dgm:prSet presAssocID="{07F64599-6BD0-4865-9B19-939D974D11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8DFA3655-2C11-4CC5-A40E-F2602A4E6570}" type="pres">
      <dgm:prSet presAssocID="{07F64599-6BD0-4865-9B19-939D974D11AF}" presName="spaceRect" presStyleCnt="0"/>
      <dgm:spPr/>
    </dgm:pt>
    <dgm:pt modelId="{D2C3B78F-0D83-43BC-9FB3-3984D92018D9}" type="pres">
      <dgm:prSet presAssocID="{07F64599-6BD0-4865-9B19-939D974D11AF}" presName="parTx" presStyleLbl="revTx" presStyleIdx="2" presStyleCnt="3">
        <dgm:presLayoutVars>
          <dgm:chMax val="0"/>
          <dgm:chPref val="0"/>
        </dgm:presLayoutVars>
      </dgm:prSet>
      <dgm:spPr/>
    </dgm:pt>
  </dgm:ptLst>
  <dgm:cxnLst>
    <dgm:cxn modelId="{65174C1F-390F-4046-B2C2-1DA2342A2E67}" srcId="{A63E4F86-D136-4F24-A17F-280BFB9CE3C5}" destId="{F768D5CF-04D7-4BFA-ADC2-2ACE32131DCC}" srcOrd="1" destOrd="0" parTransId="{5600AC59-3A4F-4F07-9C86-2E5E12679115}" sibTransId="{772619AB-F7D1-4E37-AA52-FFBD75A06ECA}"/>
    <dgm:cxn modelId="{724F7E2A-60B3-42CB-BDBE-EA362A4A511D}" srcId="{A63E4F86-D136-4F24-A17F-280BFB9CE3C5}" destId="{07F64599-6BD0-4865-9B19-939D974D11AF}" srcOrd="2" destOrd="0" parTransId="{48391626-7E3B-4933-AEE3-B450728968FE}" sibTransId="{368CE3B9-2158-44F7-AE2E-3A38D7BC1199}"/>
    <dgm:cxn modelId="{E11C4737-3301-42C7-85CD-8DB6CDA7C20A}" srcId="{A63E4F86-D136-4F24-A17F-280BFB9CE3C5}" destId="{B354D5E9-40EC-4558-856B-DDD780DE4685}" srcOrd="0" destOrd="0" parTransId="{AEFE71AC-2570-4BD0-A3F4-2B002A786E40}" sibTransId="{165B5919-FEB0-43A7-835F-49F36B5594E1}"/>
    <dgm:cxn modelId="{F16C0158-A334-47F6-9E9B-D089CEEAD746}" type="presOf" srcId="{B354D5E9-40EC-4558-856B-DDD780DE4685}" destId="{0E77B237-F356-40F9-A2C1-4638EA2939B9}" srcOrd="0" destOrd="0" presId="urn:microsoft.com/office/officeart/2018/2/layout/IconVerticalSolidList"/>
    <dgm:cxn modelId="{83B608BE-482A-4B64-86FD-1B0B534B4DDB}" type="presOf" srcId="{F768D5CF-04D7-4BFA-ADC2-2ACE32131DCC}" destId="{5F28A779-460F-4AFB-AB36-0AE98CDB4AF9}" srcOrd="0" destOrd="0" presId="urn:microsoft.com/office/officeart/2018/2/layout/IconVerticalSolidList"/>
    <dgm:cxn modelId="{585C70F4-5B41-41E4-BA25-408C251F12E6}" type="presOf" srcId="{07F64599-6BD0-4865-9B19-939D974D11AF}" destId="{D2C3B78F-0D83-43BC-9FB3-3984D92018D9}" srcOrd="0" destOrd="0" presId="urn:microsoft.com/office/officeart/2018/2/layout/IconVerticalSolidList"/>
    <dgm:cxn modelId="{7279AFFD-C270-4B32-99A8-70C922556D4B}" type="presOf" srcId="{A63E4F86-D136-4F24-A17F-280BFB9CE3C5}" destId="{2A6C36BC-0025-497C-824D-E7E60CD0D5A2}" srcOrd="0" destOrd="0" presId="urn:microsoft.com/office/officeart/2018/2/layout/IconVerticalSolidList"/>
    <dgm:cxn modelId="{14C7BD74-6FB1-4358-8382-277C6015E008}" type="presParOf" srcId="{2A6C36BC-0025-497C-824D-E7E60CD0D5A2}" destId="{189D20F0-D525-41CD-B573-286C4F8FF4A9}" srcOrd="0" destOrd="0" presId="urn:microsoft.com/office/officeart/2018/2/layout/IconVerticalSolidList"/>
    <dgm:cxn modelId="{C585CE95-E59B-4537-8E73-F4FA26078A02}" type="presParOf" srcId="{189D20F0-D525-41CD-B573-286C4F8FF4A9}" destId="{FC97F180-804E-42BA-AAB7-09019946E297}" srcOrd="0" destOrd="0" presId="urn:microsoft.com/office/officeart/2018/2/layout/IconVerticalSolidList"/>
    <dgm:cxn modelId="{BB36B3C7-98EE-44DA-AD54-C909FE5CB09E}" type="presParOf" srcId="{189D20F0-D525-41CD-B573-286C4F8FF4A9}" destId="{54EF6891-7163-4A92-811D-2BE72D0EBCD1}" srcOrd="1" destOrd="0" presId="urn:microsoft.com/office/officeart/2018/2/layout/IconVerticalSolidList"/>
    <dgm:cxn modelId="{429355D5-F8FB-44A8-BF43-5E8B256CAF68}" type="presParOf" srcId="{189D20F0-D525-41CD-B573-286C4F8FF4A9}" destId="{CC7F17F7-D7A4-41E2-AAB6-2DD02F157D8A}" srcOrd="2" destOrd="0" presId="urn:microsoft.com/office/officeart/2018/2/layout/IconVerticalSolidList"/>
    <dgm:cxn modelId="{E73F542C-8328-482C-9EAB-A835ECDF59CF}" type="presParOf" srcId="{189D20F0-D525-41CD-B573-286C4F8FF4A9}" destId="{0E77B237-F356-40F9-A2C1-4638EA2939B9}" srcOrd="3" destOrd="0" presId="urn:microsoft.com/office/officeart/2018/2/layout/IconVerticalSolidList"/>
    <dgm:cxn modelId="{26C85288-EC22-44A5-8E8D-426348B1643F}" type="presParOf" srcId="{2A6C36BC-0025-497C-824D-E7E60CD0D5A2}" destId="{126D3378-D1A8-41B5-9387-FDB9EC28487B}" srcOrd="1" destOrd="0" presId="urn:microsoft.com/office/officeart/2018/2/layout/IconVerticalSolidList"/>
    <dgm:cxn modelId="{BC467B49-2B25-4533-BDF4-01A460A4CA92}" type="presParOf" srcId="{2A6C36BC-0025-497C-824D-E7E60CD0D5A2}" destId="{5BC81174-4B48-48C8-AE91-BF2402E9C187}" srcOrd="2" destOrd="0" presId="urn:microsoft.com/office/officeart/2018/2/layout/IconVerticalSolidList"/>
    <dgm:cxn modelId="{10932B32-CE64-4BCE-8D9D-6680AA62D63B}" type="presParOf" srcId="{5BC81174-4B48-48C8-AE91-BF2402E9C187}" destId="{01D57B3E-CB3C-488D-A11E-1E049943B0FC}" srcOrd="0" destOrd="0" presId="urn:microsoft.com/office/officeart/2018/2/layout/IconVerticalSolidList"/>
    <dgm:cxn modelId="{71D0BE64-E255-474C-80FE-68EE0709D5FB}" type="presParOf" srcId="{5BC81174-4B48-48C8-AE91-BF2402E9C187}" destId="{090B938C-87BE-42FA-B776-B2695140D054}" srcOrd="1" destOrd="0" presId="urn:microsoft.com/office/officeart/2018/2/layout/IconVerticalSolidList"/>
    <dgm:cxn modelId="{110737CD-84A0-4A05-BD38-A092704FB6A5}" type="presParOf" srcId="{5BC81174-4B48-48C8-AE91-BF2402E9C187}" destId="{EB1AF5CF-2FF7-4718-B136-EC94AC929910}" srcOrd="2" destOrd="0" presId="urn:microsoft.com/office/officeart/2018/2/layout/IconVerticalSolidList"/>
    <dgm:cxn modelId="{49EB70A4-4E42-4147-A055-C7E9233D4BB6}" type="presParOf" srcId="{5BC81174-4B48-48C8-AE91-BF2402E9C187}" destId="{5F28A779-460F-4AFB-AB36-0AE98CDB4AF9}" srcOrd="3" destOrd="0" presId="urn:microsoft.com/office/officeart/2018/2/layout/IconVerticalSolidList"/>
    <dgm:cxn modelId="{5E6DE4BA-90A1-48C6-802E-5A8BF98B235A}" type="presParOf" srcId="{2A6C36BC-0025-497C-824D-E7E60CD0D5A2}" destId="{6F936629-0808-4BA7-90CE-E1EE8EB24320}" srcOrd="3" destOrd="0" presId="urn:microsoft.com/office/officeart/2018/2/layout/IconVerticalSolidList"/>
    <dgm:cxn modelId="{FC7C11AE-CC72-4A22-A3A7-21D7DD190D95}" type="presParOf" srcId="{2A6C36BC-0025-497C-824D-E7E60CD0D5A2}" destId="{6A23AFF0-A03D-4360-8C55-D6E079CDC5BE}" srcOrd="4" destOrd="0" presId="urn:microsoft.com/office/officeart/2018/2/layout/IconVerticalSolidList"/>
    <dgm:cxn modelId="{17AE1C25-108C-4AE5-AF83-A691A268963C}" type="presParOf" srcId="{6A23AFF0-A03D-4360-8C55-D6E079CDC5BE}" destId="{6D654B03-D4B4-4C7A-A147-5A1BA75D599A}" srcOrd="0" destOrd="0" presId="urn:microsoft.com/office/officeart/2018/2/layout/IconVerticalSolidList"/>
    <dgm:cxn modelId="{D68473D4-875F-46EA-85BD-07868F12DD6F}" type="presParOf" srcId="{6A23AFF0-A03D-4360-8C55-D6E079CDC5BE}" destId="{58235505-59A2-4342-BEC2-1B12E9A204AA}" srcOrd="1" destOrd="0" presId="urn:microsoft.com/office/officeart/2018/2/layout/IconVerticalSolidList"/>
    <dgm:cxn modelId="{99DF9B5C-5515-4885-AAEA-22BC2B231D84}" type="presParOf" srcId="{6A23AFF0-A03D-4360-8C55-D6E079CDC5BE}" destId="{8DFA3655-2C11-4CC5-A40E-F2602A4E6570}" srcOrd="2" destOrd="0" presId="urn:microsoft.com/office/officeart/2018/2/layout/IconVerticalSolidList"/>
    <dgm:cxn modelId="{A799F5C6-5966-47BF-95C4-90CC44BF5826}" type="presParOf" srcId="{6A23AFF0-A03D-4360-8C55-D6E079CDC5BE}" destId="{D2C3B78F-0D83-43BC-9FB3-3984D92018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53396C-8559-4DC0-98D6-DEF1E37F27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4250FC9-2DAB-4C09-8422-19F6853CC771}">
      <dgm:prSet/>
      <dgm:spPr/>
      <dgm:t>
        <a:bodyPr/>
        <a:lstStyle/>
        <a:p>
          <a:pPr>
            <a:lnSpc>
              <a:spcPct val="100000"/>
            </a:lnSpc>
          </a:pPr>
          <a:r>
            <a:rPr lang="en-US" dirty="0"/>
            <a:t>Now a day’s, the prediction of stock market prices has become a major research topic</a:t>
          </a:r>
        </a:p>
      </dgm:t>
    </dgm:pt>
    <dgm:pt modelId="{61FB0BF3-2105-486B-8D3F-2F473375F12C}" type="parTrans" cxnId="{B2D13DEA-CE88-417A-9E93-5986ED6099A2}">
      <dgm:prSet/>
      <dgm:spPr/>
      <dgm:t>
        <a:bodyPr/>
        <a:lstStyle/>
        <a:p>
          <a:endParaRPr lang="en-US"/>
        </a:p>
      </dgm:t>
    </dgm:pt>
    <dgm:pt modelId="{F231AA7D-7518-4D3C-AE92-502051D870E2}" type="sibTrans" cxnId="{B2D13DEA-CE88-417A-9E93-5986ED6099A2}">
      <dgm:prSet/>
      <dgm:spPr/>
      <dgm:t>
        <a:bodyPr/>
        <a:lstStyle/>
        <a:p>
          <a:endParaRPr lang="en-US"/>
        </a:p>
      </dgm:t>
    </dgm:pt>
    <dgm:pt modelId="{262165AE-8997-4824-B6DF-33B68788FEF3}">
      <dgm:prSet/>
      <dgm:spPr/>
      <dgm:t>
        <a:bodyPr/>
        <a:lstStyle/>
        <a:p>
          <a:pPr>
            <a:lnSpc>
              <a:spcPct val="100000"/>
            </a:lnSpc>
          </a:pPr>
          <a:r>
            <a:rPr lang="en-US"/>
            <a:t>The behavior of stock market is very nonlinear and volatile in nature. </a:t>
          </a:r>
        </a:p>
      </dgm:t>
    </dgm:pt>
    <dgm:pt modelId="{A3388E97-693A-4837-B9D4-A7B4DBF0FD6D}" type="parTrans" cxnId="{A1C853AA-7861-4E75-90B4-2440A90A5497}">
      <dgm:prSet/>
      <dgm:spPr/>
      <dgm:t>
        <a:bodyPr/>
        <a:lstStyle/>
        <a:p>
          <a:endParaRPr lang="en-US"/>
        </a:p>
      </dgm:t>
    </dgm:pt>
    <dgm:pt modelId="{C445F31D-277D-4B21-8AEE-F65D172467DE}" type="sibTrans" cxnId="{A1C853AA-7861-4E75-90B4-2440A90A5497}">
      <dgm:prSet/>
      <dgm:spPr/>
      <dgm:t>
        <a:bodyPr/>
        <a:lstStyle/>
        <a:p>
          <a:endParaRPr lang="en-US"/>
        </a:p>
      </dgm:t>
    </dgm:pt>
    <dgm:pt modelId="{5151F65B-C8B0-436F-8E61-9F7044D97DC2}">
      <dgm:prSet/>
      <dgm:spPr/>
      <dgm:t>
        <a:bodyPr/>
        <a:lstStyle/>
        <a:p>
          <a:pPr>
            <a:lnSpc>
              <a:spcPct val="100000"/>
            </a:lnSpc>
          </a:pPr>
          <a:r>
            <a:rPr lang="en-US"/>
            <a:t>So Investing has become a risky task for the people.</a:t>
          </a:r>
        </a:p>
      </dgm:t>
    </dgm:pt>
    <dgm:pt modelId="{506D0010-932F-4A94-8FBF-5380B4204ACE}" type="parTrans" cxnId="{0B815306-D500-4FA6-8077-A5008AE047F3}">
      <dgm:prSet/>
      <dgm:spPr/>
      <dgm:t>
        <a:bodyPr/>
        <a:lstStyle/>
        <a:p>
          <a:endParaRPr lang="en-US"/>
        </a:p>
      </dgm:t>
    </dgm:pt>
    <dgm:pt modelId="{A70088A1-32AD-48A5-80C3-C99F10F9E4DF}" type="sibTrans" cxnId="{0B815306-D500-4FA6-8077-A5008AE047F3}">
      <dgm:prSet/>
      <dgm:spPr/>
      <dgm:t>
        <a:bodyPr/>
        <a:lstStyle/>
        <a:p>
          <a:endParaRPr lang="en-US"/>
        </a:p>
      </dgm:t>
    </dgm:pt>
    <dgm:pt modelId="{312B418F-21C7-427C-B645-B695587CF7CB}">
      <dgm:prSet/>
      <dgm:spPr/>
      <dgm:t>
        <a:bodyPr/>
        <a:lstStyle/>
        <a:p>
          <a:pPr>
            <a:lnSpc>
              <a:spcPct val="100000"/>
            </a:lnSpc>
          </a:pPr>
          <a:r>
            <a:rPr lang="en-US"/>
            <a:t>But it is not at all a risky task to machine that uses machine learning techniques.</a:t>
          </a:r>
        </a:p>
      </dgm:t>
    </dgm:pt>
    <dgm:pt modelId="{E8C89D17-BD56-49F9-BAB1-D007878CD06B}" type="parTrans" cxnId="{1A3C4E65-6DBF-4995-8315-CB8D3AEF4BAF}">
      <dgm:prSet/>
      <dgm:spPr/>
      <dgm:t>
        <a:bodyPr/>
        <a:lstStyle/>
        <a:p>
          <a:endParaRPr lang="en-US"/>
        </a:p>
      </dgm:t>
    </dgm:pt>
    <dgm:pt modelId="{7F8C549C-F406-4094-A794-4CEB161C7C2A}" type="sibTrans" cxnId="{1A3C4E65-6DBF-4995-8315-CB8D3AEF4BAF}">
      <dgm:prSet/>
      <dgm:spPr/>
      <dgm:t>
        <a:bodyPr/>
        <a:lstStyle/>
        <a:p>
          <a:endParaRPr lang="en-US"/>
        </a:p>
      </dgm:t>
    </dgm:pt>
    <dgm:pt modelId="{FFBB4937-C7B1-49E2-A97E-3B9BE66EB081}">
      <dgm:prSet/>
      <dgm:spPr/>
      <dgm:t>
        <a:bodyPr/>
        <a:lstStyle/>
        <a:p>
          <a:pPr>
            <a:lnSpc>
              <a:spcPct val="100000"/>
            </a:lnSpc>
          </a:pPr>
          <a:r>
            <a:rPr lang="en-US" dirty="0" err="1"/>
            <a:t>Infact</a:t>
          </a:r>
          <a:r>
            <a:rPr lang="en-US" dirty="0"/>
            <a:t> the predictions will be very close to real time data</a:t>
          </a:r>
        </a:p>
      </dgm:t>
    </dgm:pt>
    <dgm:pt modelId="{D2B0B1D1-28F8-4A48-A6B4-90137C42DE8A}" type="parTrans" cxnId="{50BCF5B7-C62B-441D-84CC-68E68477DDDA}">
      <dgm:prSet/>
      <dgm:spPr/>
      <dgm:t>
        <a:bodyPr/>
        <a:lstStyle/>
        <a:p>
          <a:endParaRPr lang="en-US"/>
        </a:p>
      </dgm:t>
    </dgm:pt>
    <dgm:pt modelId="{E551B5AF-B045-46AE-87D0-5C16FA8AA0FC}" type="sibTrans" cxnId="{50BCF5B7-C62B-441D-84CC-68E68477DDDA}">
      <dgm:prSet/>
      <dgm:spPr/>
      <dgm:t>
        <a:bodyPr/>
        <a:lstStyle/>
        <a:p>
          <a:endParaRPr lang="en-US"/>
        </a:p>
      </dgm:t>
    </dgm:pt>
    <dgm:pt modelId="{105E28C4-1663-4071-B4F7-B50088C310C7}" type="pres">
      <dgm:prSet presAssocID="{5953396C-8559-4DC0-98D6-DEF1E37F27AE}" presName="root" presStyleCnt="0">
        <dgm:presLayoutVars>
          <dgm:dir/>
          <dgm:resizeHandles val="exact"/>
        </dgm:presLayoutVars>
      </dgm:prSet>
      <dgm:spPr/>
    </dgm:pt>
    <dgm:pt modelId="{F2AD99FE-889C-4C6A-8E3B-1973C22E83E4}" type="pres">
      <dgm:prSet presAssocID="{E4250FC9-2DAB-4C09-8422-19F6853CC771}" presName="compNode" presStyleCnt="0"/>
      <dgm:spPr/>
    </dgm:pt>
    <dgm:pt modelId="{12E8A59B-77F9-46BD-BFEA-D7B177C03435}" type="pres">
      <dgm:prSet presAssocID="{E4250FC9-2DAB-4C09-8422-19F6853CC7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7CAE5CB9-9A45-4753-B303-83FE0A0FA114}" type="pres">
      <dgm:prSet presAssocID="{E4250FC9-2DAB-4C09-8422-19F6853CC771}" presName="spaceRect" presStyleCnt="0"/>
      <dgm:spPr/>
    </dgm:pt>
    <dgm:pt modelId="{4B03FDDD-394C-475B-A5C7-2403440FDCFF}" type="pres">
      <dgm:prSet presAssocID="{E4250FC9-2DAB-4C09-8422-19F6853CC771}" presName="textRect" presStyleLbl="revTx" presStyleIdx="0" presStyleCnt="5">
        <dgm:presLayoutVars>
          <dgm:chMax val="1"/>
          <dgm:chPref val="1"/>
        </dgm:presLayoutVars>
      </dgm:prSet>
      <dgm:spPr/>
    </dgm:pt>
    <dgm:pt modelId="{96234E48-F7C7-463B-8744-B187D7E23450}" type="pres">
      <dgm:prSet presAssocID="{F231AA7D-7518-4D3C-AE92-502051D870E2}" presName="sibTrans" presStyleCnt="0"/>
      <dgm:spPr/>
    </dgm:pt>
    <dgm:pt modelId="{E1F7D87E-C15D-495A-A0F3-86FC6B318B29}" type="pres">
      <dgm:prSet presAssocID="{262165AE-8997-4824-B6DF-33B68788FEF3}" presName="compNode" presStyleCnt="0"/>
      <dgm:spPr/>
    </dgm:pt>
    <dgm:pt modelId="{8A76F9A2-0962-49DA-A6C6-512B3E4E4F93}" type="pres">
      <dgm:prSet presAssocID="{262165AE-8997-4824-B6DF-33B68788FEF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ermometer"/>
        </a:ext>
      </dgm:extLst>
    </dgm:pt>
    <dgm:pt modelId="{61DBD571-21FA-49DF-BEC4-4AECB18F24D4}" type="pres">
      <dgm:prSet presAssocID="{262165AE-8997-4824-B6DF-33B68788FEF3}" presName="spaceRect" presStyleCnt="0"/>
      <dgm:spPr/>
    </dgm:pt>
    <dgm:pt modelId="{7207EAB3-857E-456D-9796-EA7A17CD1095}" type="pres">
      <dgm:prSet presAssocID="{262165AE-8997-4824-B6DF-33B68788FEF3}" presName="textRect" presStyleLbl="revTx" presStyleIdx="1" presStyleCnt="5">
        <dgm:presLayoutVars>
          <dgm:chMax val="1"/>
          <dgm:chPref val="1"/>
        </dgm:presLayoutVars>
      </dgm:prSet>
      <dgm:spPr/>
    </dgm:pt>
    <dgm:pt modelId="{DE3E6A13-9C96-452A-A53C-B2E5363CBDA8}" type="pres">
      <dgm:prSet presAssocID="{C445F31D-277D-4B21-8AEE-F65D172467DE}" presName="sibTrans" presStyleCnt="0"/>
      <dgm:spPr/>
    </dgm:pt>
    <dgm:pt modelId="{29BB5269-FF1C-42DD-BFDC-12E79B59E272}" type="pres">
      <dgm:prSet presAssocID="{5151F65B-C8B0-436F-8E61-9F7044D97DC2}" presName="compNode" presStyleCnt="0"/>
      <dgm:spPr/>
    </dgm:pt>
    <dgm:pt modelId="{2E51D960-6132-4B1D-AF5C-02091DDF4218}" type="pres">
      <dgm:prSet presAssocID="{5151F65B-C8B0-436F-8E61-9F7044D97DC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9319C7FC-42B4-4A12-9527-704E1D3E2276}" type="pres">
      <dgm:prSet presAssocID="{5151F65B-C8B0-436F-8E61-9F7044D97DC2}" presName="spaceRect" presStyleCnt="0"/>
      <dgm:spPr/>
    </dgm:pt>
    <dgm:pt modelId="{1DEFF5CD-791B-4180-B93D-C5511311B456}" type="pres">
      <dgm:prSet presAssocID="{5151F65B-C8B0-436F-8E61-9F7044D97DC2}" presName="textRect" presStyleLbl="revTx" presStyleIdx="2" presStyleCnt="5">
        <dgm:presLayoutVars>
          <dgm:chMax val="1"/>
          <dgm:chPref val="1"/>
        </dgm:presLayoutVars>
      </dgm:prSet>
      <dgm:spPr/>
    </dgm:pt>
    <dgm:pt modelId="{EB22F50B-7FD1-4A1E-89F2-5E1EFFD0F64C}" type="pres">
      <dgm:prSet presAssocID="{A70088A1-32AD-48A5-80C3-C99F10F9E4DF}" presName="sibTrans" presStyleCnt="0"/>
      <dgm:spPr/>
    </dgm:pt>
    <dgm:pt modelId="{C1EDFF27-27D9-4A7B-A6E8-E4E9C9BE5C45}" type="pres">
      <dgm:prSet presAssocID="{312B418F-21C7-427C-B645-B695587CF7CB}" presName="compNode" presStyleCnt="0"/>
      <dgm:spPr/>
    </dgm:pt>
    <dgm:pt modelId="{2E8DD2C9-5331-48D2-B94E-156090A85A3F}" type="pres">
      <dgm:prSet presAssocID="{312B418F-21C7-427C-B645-B695587CF7C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97DD5B83-263B-47CE-B530-3E565EF130F5}" type="pres">
      <dgm:prSet presAssocID="{312B418F-21C7-427C-B645-B695587CF7CB}" presName="spaceRect" presStyleCnt="0"/>
      <dgm:spPr/>
    </dgm:pt>
    <dgm:pt modelId="{2125F2D2-757A-4268-A265-E35981499DAC}" type="pres">
      <dgm:prSet presAssocID="{312B418F-21C7-427C-B645-B695587CF7CB}" presName="textRect" presStyleLbl="revTx" presStyleIdx="3" presStyleCnt="5">
        <dgm:presLayoutVars>
          <dgm:chMax val="1"/>
          <dgm:chPref val="1"/>
        </dgm:presLayoutVars>
      </dgm:prSet>
      <dgm:spPr/>
    </dgm:pt>
    <dgm:pt modelId="{D1432365-A03C-489E-8E2B-F6699BA94DE1}" type="pres">
      <dgm:prSet presAssocID="{7F8C549C-F406-4094-A794-4CEB161C7C2A}" presName="sibTrans" presStyleCnt="0"/>
      <dgm:spPr/>
    </dgm:pt>
    <dgm:pt modelId="{0ECCC4DF-9BC4-4876-B5A2-D5B1597B3D11}" type="pres">
      <dgm:prSet presAssocID="{FFBB4937-C7B1-49E2-A97E-3B9BE66EB081}" presName="compNode" presStyleCnt="0"/>
      <dgm:spPr/>
    </dgm:pt>
    <dgm:pt modelId="{0AEA9973-D3A3-441E-9C1D-A0B01CC0E184}" type="pres">
      <dgm:prSet presAssocID="{FFBB4937-C7B1-49E2-A97E-3B9BE66EB08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7314DC1-DE56-4760-8824-A649C88ABFD8}" type="pres">
      <dgm:prSet presAssocID="{FFBB4937-C7B1-49E2-A97E-3B9BE66EB081}" presName="spaceRect" presStyleCnt="0"/>
      <dgm:spPr/>
    </dgm:pt>
    <dgm:pt modelId="{D7328D35-605A-4EC1-A31F-51807915C825}" type="pres">
      <dgm:prSet presAssocID="{FFBB4937-C7B1-49E2-A97E-3B9BE66EB081}" presName="textRect" presStyleLbl="revTx" presStyleIdx="4" presStyleCnt="5">
        <dgm:presLayoutVars>
          <dgm:chMax val="1"/>
          <dgm:chPref val="1"/>
        </dgm:presLayoutVars>
      </dgm:prSet>
      <dgm:spPr/>
    </dgm:pt>
  </dgm:ptLst>
  <dgm:cxnLst>
    <dgm:cxn modelId="{0B815306-D500-4FA6-8077-A5008AE047F3}" srcId="{5953396C-8559-4DC0-98D6-DEF1E37F27AE}" destId="{5151F65B-C8B0-436F-8E61-9F7044D97DC2}" srcOrd="2" destOrd="0" parTransId="{506D0010-932F-4A94-8FBF-5380B4204ACE}" sibTransId="{A70088A1-32AD-48A5-80C3-C99F10F9E4DF}"/>
    <dgm:cxn modelId="{1176D840-4D3A-4ECE-93BA-EB9EDAEB414B}" type="presOf" srcId="{5953396C-8559-4DC0-98D6-DEF1E37F27AE}" destId="{105E28C4-1663-4071-B4F7-B50088C310C7}" srcOrd="0" destOrd="0" presId="urn:microsoft.com/office/officeart/2018/2/layout/IconLabelList"/>
    <dgm:cxn modelId="{ED6A4865-E8AA-459F-A494-F3E17B4AA57A}" type="presOf" srcId="{262165AE-8997-4824-B6DF-33B68788FEF3}" destId="{7207EAB3-857E-456D-9796-EA7A17CD1095}" srcOrd="0" destOrd="0" presId="urn:microsoft.com/office/officeart/2018/2/layout/IconLabelList"/>
    <dgm:cxn modelId="{1A3C4E65-6DBF-4995-8315-CB8D3AEF4BAF}" srcId="{5953396C-8559-4DC0-98D6-DEF1E37F27AE}" destId="{312B418F-21C7-427C-B645-B695587CF7CB}" srcOrd="3" destOrd="0" parTransId="{E8C89D17-BD56-49F9-BAB1-D007878CD06B}" sibTransId="{7F8C549C-F406-4094-A794-4CEB161C7C2A}"/>
    <dgm:cxn modelId="{8BEA0B6C-8AE7-4680-8080-3C57F2B8B891}" type="presOf" srcId="{E4250FC9-2DAB-4C09-8422-19F6853CC771}" destId="{4B03FDDD-394C-475B-A5C7-2403440FDCFF}" srcOrd="0" destOrd="0" presId="urn:microsoft.com/office/officeart/2018/2/layout/IconLabelList"/>
    <dgm:cxn modelId="{55833B4D-EF9A-46AA-8755-20AF827D1E3B}" type="presOf" srcId="{FFBB4937-C7B1-49E2-A97E-3B9BE66EB081}" destId="{D7328D35-605A-4EC1-A31F-51807915C825}" srcOrd="0" destOrd="0" presId="urn:microsoft.com/office/officeart/2018/2/layout/IconLabelList"/>
    <dgm:cxn modelId="{A6473AA9-7515-4475-9A1E-6B9CB40335D7}" type="presOf" srcId="{312B418F-21C7-427C-B645-B695587CF7CB}" destId="{2125F2D2-757A-4268-A265-E35981499DAC}" srcOrd="0" destOrd="0" presId="urn:microsoft.com/office/officeart/2018/2/layout/IconLabelList"/>
    <dgm:cxn modelId="{A1C853AA-7861-4E75-90B4-2440A90A5497}" srcId="{5953396C-8559-4DC0-98D6-DEF1E37F27AE}" destId="{262165AE-8997-4824-B6DF-33B68788FEF3}" srcOrd="1" destOrd="0" parTransId="{A3388E97-693A-4837-B9D4-A7B4DBF0FD6D}" sibTransId="{C445F31D-277D-4B21-8AEE-F65D172467DE}"/>
    <dgm:cxn modelId="{50BCF5B7-C62B-441D-84CC-68E68477DDDA}" srcId="{5953396C-8559-4DC0-98D6-DEF1E37F27AE}" destId="{FFBB4937-C7B1-49E2-A97E-3B9BE66EB081}" srcOrd="4" destOrd="0" parTransId="{D2B0B1D1-28F8-4A48-A6B4-90137C42DE8A}" sibTransId="{E551B5AF-B045-46AE-87D0-5C16FA8AA0FC}"/>
    <dgm:cxn modelId="{E7EA98DF-7A97-4309-9D95-6FC84E19C530}" type="presOf" srcId="{5151F65B-C8B0-436F-8E61-9F7044D97DC2}" destId="{1DEFF5CD-791B-4180-B93D-C5511311B456}" srcOrd="0" destOrd="0" presId="urn:microsoft.com/office/officeart/2018/2/layout/IconLabelList"/>
    <dgm:cxn modelId="{B2D13DEA-CE88-417A-9E93-5986ED6099A2}" srcId="{5953396C-8559-4DC0-98D6-DEF1E37F27AE}" destId="{E4250FC9-2DAB-4C09-8422-19F6853CC771}" srcOrd="0" destOrd="0" parTransId="{61FB0BF3-2105-486B-8D3F-2F473375F12C}" sibTransId="{F231AA7D-7518-4D3C-AE92-502051D870E2}"/>
    <dgm:cxn modelId="{DC3FA6C9-3E6B-4B5B-9939-F2BC3094E484}" type="presParOf" srcId="{105E28C4-1663-4071-B4F7-B50088C310C7}" destId="{F2AD99FE-889C-4C6A-8E3B-1973C22E83E4}" srcOrd="0" destOrd="0" presId="urn:microsoft.com/office/officeart/2018/2/layout/IconLabelList"/>
    <dgm:cxn modelId="{BE551204-72C9-4CBC-834E-B9E28244C137}" type="presParOf" srcId="{F2AD99FE-889C-4C6A-8E3B-1973C22E83E4}" destId="{12E8A59B-77F9-46BD-BFEA-D7B177C03435}" srcOrd="0" destOrd="0" presId="urn:microsoft.com/office/officeart/2018/2/layout/IconLabelList"/>
    <dgm:cxn modelId="{32DBE112-3F6A-433F-BBA0-9768426803F8}" type="presParOf" srcId="{F2AD99FE-889C-4C6A-8E3B-1973C22E83E4}" destId="{7CAE5CB9-9A45-4753-B303-83FE0A0FA114}" srcOrd="1" destOrd="0" presId="urn:microsoft.com/office/officeart/2018/2/layout/IconLabelList"/>
    <dgm:cxn modelId="{8A0F5052-B405-46EF-8C1B-C2D09ACABE92}" type="presParOf" srcId="{F2AD99FE-889C-4C6A-8E3B-1973C22E83E4}" destId="{4B03FDDD-394C-475B-A5C7-2403440FDCFF}" srcOrd="2" destOrd="0" presId="urn:microsoft.com/office/officeart/2018/2/layout/IconLabelList"/>
    <dgm:cxn modelId="{F22F4611-33BF-4E20-9A24-F64DE1266FAC}" type="presParOf" srcId="{105E28C4-1663-4071-B4F7-B50088C310C7}" destId="{96234E48-F7C7-463B-8744-B187D7E23450}" srcOrd="1" destOrd="0" presId="urn:microsoft.com/office/officeart/2018/2/layout/IconLabelList"/>
    <dgm:cxn modelId="{32320B7B-EF18-4D7D-8B1D-8776825A2435}" type="presParOf" srcId="{105E28C4-1663-4071-B4F7-B50088C310C7}" destId="{E1F7D87E-C15D-495A-A0F3-86FC6B318B29}" srcOrd="2" destOrd="0" presId="urn:microsoft.com/office/officeart/2018/2/layout/IconLabelList"/>
    <dgm:cxn modelId="{5E77789B-6B6F-4DAF-8E12-1AA6FF9AE40E}" type="presParOf" srcId="{E1F7D87E-C15D-495A-A0F3-86FC6B318B29}" destId="{8A76F9A2-0962-49DA-A6C6-512B3E4E4F93}" srcOrd="0" destOrd="0" presId="urn:microsoft.com/office/officeart/2018/2/layout/IconLabelList"/>
    <dgm:cxn modelId="{28325D1C-30F1-4435-800E-4738643FA4FF}" type="presParOf" srcId="{E1F7D87E-C15D-495A-A0F3-86FC6B318B29}" destId="{61DBD571-21FA-49DF-BEC4-4AECB18F24D4}" srcOrd="1" destOrd="0" presId="urn:microsoft.com/office/officeart/2018/2/layout/IconLabelList"/>
    <dgm:cxn modelId="{AFAACCD9-B043-414C-8C53-E39D2232174D}" type="presParOf" srcId="{E1F7D87E-C15D-495A-A0F3-86FC6B318B29}" destId="{7207EAB3-857E-456D-9796-EA7A17CD1095}" srcOrd="2" destOrd="0" presId="urn:microsoft.com/office/officeart/2018/2/layout/IconLabelList"/>
    <dgm:cxn modelId="{716D10A4-9C1C-4BC8-8D83-D991DFC3942F}" type="presParOf" srcId="{105E28C4-1663-4071-B4F7-B50088C310C7}" destId="{DE3E6A13-9C96-452A-A53C-B2E5363CBDA8}" srcOrd="3" destOrd="0" presId="urn:microsoft.com/office/officeart/2018/2/layout/IconLabelList"/>
    <dgm:cxn modelId="{0FAD4B1D-B870-4F81-B49F-1107CE03490F}" type="presParOf" srcId="{105E28C4-1663-4071-B4F7-B50088C310C7}" destId="{29BB5269-FF1C-42DD-BFDC-12E79B59E272}" srcOrd="4" destOrd="0" presId="urn:microsoft.com/office/officeart/2018/2/layout/IconLabelList"/>
    <dgm:cxn modelId="{2999C88E-D8AF-4837-BACE-9AD621B73561}" type="presParOf" srcId="{29BB5269-FF1C-42DD-BFDC-12E79B59E272}" destId="{2E51D960-6132-4B1D-AF5C-02091DDF4218}" srcOrd="0" destOrd="0" presId="urn:microsoft.com/office/officeart/2018/2/layout/IconLabelList"/>
    <dgm:cxn modelId="{F9240599-4D69-4978-BF70-E62EB676C018}" type="presParOf" srcId="{29BB5269-FF1C-42DD-BFDC-12E79B59E272}" destId="{9319C7FC-42B4-4A12-9527-704E1D3E2276}" srcOrd="1" destOrd="0" presId="urn:microsoft.com/office/officeart/2018/2/layout/IconLabelList"/>
    <dgm:cxn modelId="{A8EDBBDF-B551-4125-9E6B-22C3FE784FCB}" type="presParOf" srcId="{29BB5269-FF1C-42DD-BFDC-12E79B59E272}" destId="{1DEFF5CD-791B-4180-B93D-C5511311B456}" srcOrd="2" destOrd="0" presId="urn:microsoft.com/office/officeart/2018/2/layout/IconLabelList"/>
    <dgm:cxn modelId="{E563E546-AAE3-4E1B-836F-4410A2EDC775}" type="presParOf" srcId="{105E28C4-1663-4071-B4F7-B50088C310C7}" destId="{EB22F50B-7FD1-4A1E-89F2-5E1EFFD0F64C}" srcOrd="5" destOrd="0" presId="urn:microsoft.com/office/officeart/2018/2/layout/IconLabelList"/>
    <dgm:cxn modelId="{3F2EEA5A-BB4A-43EA-9045-071AD75A55AA}" type="presParOf" srcId="{105E28C4-1663-4071-B4F7-B50088C310C7}" destId="{C1EDFF27-27D9-4A7B-A6E8-E4E9C9BE5C45}" srcOrd="6" destOrd="0" presId="urn:microsoft.com/office/officeart/2018/2/layout/IconLabelList"/>
    <dgm:cxn modelId="{1B6AE442-55D4-479B-8B2F-BE0C5435347C}" type="presParOf" srcId="{C1EDFF27-27D9-4A7B-A6E8-E4E9C9BE5C45}" destId="{2E8DD2C9-5331-48D2-B94E-156090A85A3F}" srcOrd="0" destOrd="0" presId="urn:microsoft.com/office/officeart/2018/2/layout/IconLabelList"/>
    <dgm:cxn modelId="{DF188C54-D264-49C0-AA0F-8002D794606C}" type="presParOf" srcId="{C1EDFF27-27D9-4A7B-A6E8-E4E9C9BE5C45}" destId="{97DD5B83-263B-47CE-B530-3E565EF130F5}" srcOrd="1" destOrd="0" presId="urn:microsoft.com/office/officeart/2018/2/layout/IconLabelList"/>
    <dgm:cxn modelId="{223B133C-F44F-41BE-8360-9C8E20F542B8}" type="presParOf" srcId="{C1EDFF27-27D9-4A7B-A6E8-E4E9C9BE5C45}" destId="{2125F2D2-757A-4268-A265-E35981499DAC}" srcOrd="2" destOrd="0" presId="urn:microsoft.com/office/officeart/2018/2/layout/IconLabelList"/>
    <dgm:cxn modelId="{E930BE46-9F97-4D21-89DD-F645BBDEDBC5}" type="presParOf" srcId="{105E28C4-1663-4071-B4F7-B50088C310C7}" destId="{D1432365-A03C-489E-8E2B-F6699BA94DE1}" srcOrd="7" destOrd="0" presId="urn:microsoft.com/office/officeart/2018/2/layout/IconLabelList"/>
    <dgm:cxn modelId="{BD76C119-A3B9-45CA-999C-0E50F2874075}" type="presParOf" srcId="{105E28C4-1663-4071-B4F7-B50088C310C7}" destId="{0ECCC4DF-9BC4-4876-B5A2-D5B1597B3D11}" srcOrd="8" destOrd="0" presId="urn:microsoft.com/office/officeart/2018/2/layout/IconLabelList"/>
    <dgm:cxn modelId="{4067FBA5-B615-4B9C-8C15-AD92CB444643}" type="presParOf" srcId="{0ECCC4DF-9BC4-4876-B5A2-D5B1597B3D11}" destId="{0AEA9973-D3A3-441E-9C1D-A0B01CC0E184}" srcOrd="0" destOrd="0" presId="urn:microsoft.com/office/officeart/2018/2/layout/IconLabelList"/>
    <dgm:cxn modelId="{53DFD037-C6B2-40C8-88A5-C1BDB4C5A6B8}" type="presParOf" srcId="{0ECCC4DF-9BC4-4876-B5A2-D5B1597B3D11}" destId="{E7314DC1-DE56-4760-8824-A649C88ABFD8}" srcOrd="1" destOrd="0" presId="urn:microsoft.com/office/officeart/2018/2/layout/IconLabelList"/>
    <dgm:cxn modelId="{86669010-A48C-43A4-ABA6-394A05AA3470}" type="presParOf" srcId="{0ECCC4DF-9BC4-4876-B5A2-D5B1597B3D11}" destId="{D7328D35-605A-4EC1-A31F-51807915C82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C5ABD-DF71-461B-86E3-709B0B89DD6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F0F969-D533-434D-82DD-9B13585E295F}">
      <dgm:prSet/>
      <dgm:spPr/>
      <dgm:t>
        <a:bodyPr/>
        <a:lstStyle/>
        <a:p>
          <a:pPr>
            <a:lnSpc>
              <a:spcPct val="100000"/>
            </a:lnSpc>
          </a:pPr>
          <a:r>
            <a:rPr lang="en-US" dirty="0"/>
            <a:t>Identify problem</a:t>
          </a:r>
        </a:p>
      </dgm:t>
    </dgm:pt>
    <dgm:pt modelId="{068411A0-0AB2-4599-AC86-EEF55C5C9E2F}" type="parTrans" cxnId="{5877A4BF-A26C-4964-803E-A4EB2D932343}">
      <dgm:prSet/>
      <dgm:spPr/>
      <dgm:t>
        <a:bodyPr/>
        <a:lstStyle/>
        <a:p>
          <a:endParaRPr lang="en-US"/>
        </a:p>
      </dgm:t>
    </dgm:pt>
    <dgm:pt modelId="{FF746385-8DB1-40EC-99F4-582DD1BE52FE}" type="sibTrans" cxnId="{5877A4BF-A26C-4964-803E-A4EB2D932343}">
      <dgm:prSet phldrT="01" phldr="0"/>
      <dgm:spPr/>
      <dgm:t>
        <a:bodyPr/>
        <a:lstStyle/>
        <a:p>
          <a:endParaRPr lang="en-US"/>
        </a:p>
      </dgm:t>
    </dgm:pt>
    <dgm:pt modelId="{7BD79BD6-530E-4B8B-8509-54A2B6F74F17}">
      <dgm:prSet/>
      <dgm:spPr/>
      <dgm:t>
        <a:bodyPr/>
        <a:lstStyle/>
        <a:p>
          <a:pPr>
            <a:lnSpc>
              <a:spcPct val="100000"/>
            </a:lnSpc>
          </a:pPr>
          <a:r>
            <a:rPr lang="en-US" dirty="0"/>
            <a:t>Literature survey</a:t>
          </a:r>
        </a:p>
      </dgm:t>
    </dgm:pt>
    <dgm:pt modelId="{8BAA4EAC-3834-4F82-A132-01ADA3AE2B83}" type="parTrans" cxnId="{6FD7A7A7-9F4B-4617-9069-F57C50B08297}">
      <dgm:prSet/>
      <dgm:spPr/>
      <dgm:t>
        <a:bodyPr/>
        <a:lstStyle/>
        <a:p>
          <a:endParaRPr lang="en-US"/>
        </a:p>
      </dgm:t>
    </dgm:pt>
    <dgm:pt modelId="{2996B367-353B-4F51-8A16-FE3CF8A4417B}" type="sibTrans" cxnId="{6FD7A7A7-9F4B-4617-9069-F57C50B08297}">
      <dgm:prSet phldrT="02" phldr="0"/>
      <dgm:spPr/>
      <dgm:t>
        <a:bodyPr/>
        <a:lstStyle/>
        <a:p>
          <a:endParaRPr lang="en-US"/>
        </a:p>
      </dgm:t>
    </dgm:pt>
    <dgm:pt modelId="{0581EC65-8FF9-4CDE-8CAA-8CA75389F765}">
      <dgm:prSet/>
      <dgm:spPr/>
      <dgm:t>
        <a:bodyPr/>
        <a:lstStyle/>
        <a:p>
          <a:pPr>
            <a:lnSpc>
              <a:spcPct val="100000"/>
            </a:lnSpc>
          </a:pPr>
          <a:r>
            <a:rPr lang="en-US" dirty="0"/>
            <a:t>Objective</a:t>
          </a:r>
        </a:p>
      </dgm:t>
    </dgm:pt>
    <dgm:pt modelId="{ED2DFAE4-1A04-4EF6-B333-AFA6A43186B9}" type="parTrans" cxnId="{B231046A-4304-4F3F-9BF1-DA3795FF40FA}">
      <dgm:prSet/>
      <dgm:spPr/>
      <dgm:t>
        <a:bodyPr/>
        <a:lstStyle/>
        <a:p>
          <a:endParaRPr lang="en-US"/>
        </a:p>
      </dgm:t>
    </dgm:pt>
    <dgm:pt modelId="{36FD277C-E6DF-443C-AF2F-85B200343877}" type="sibTrans" cxnId="{B231046A-4304-4F3F-9BF1-DA3795FF40FA}">
      <dgm:prSet phldrT="03" phldr="0"/>
      <dgm:spPr/>
      <dgm:t>
        <a:bodyPr/>
        <a:lstStyle/>
        <a:p>
          <a:endParaRPr lang="en-US"/>
        </a:p>
      </dgm:t>
    </dgm:pt>
    <dgm:pt modelId="{8F47BD40-75F6-4822-8DD3-FD24441A1FDE}">
      <dgm:prSet/>
      <dgm:spPr/>
      <dgm:t>
        <a:bodyPr/>
        <a:lstStyle/>
        <a:p>
          <a:pPr>
            <a:lnSpc>
              <a:spcPct val="100000"/>
            </a:lnSpc>
          </a:pPr>
          <a:r>
            <a:rPr lang="en-US" dirty="0"/>
            <a:t>Data set</a:t>
          </a:r>
        </a:p>
      </dgm:t>
    </dgm:pt>
    <dgm:pt modelId="{D42CA5FC-3E19-45D2-B99C-83B2A868D8D0}" type="parTrans" cxnId="{8C538CDA-E31F-4298-B2E3-E004F0DB9B65}">
      <dgm:prSet/>
      <dgm:spPr/>
      <dgm:t>
        <a:bodyPr/>
        <a:lstStyle/>
        <a:p>
          <a:endParaRPr lang="en-US"/>
        </a:p>
      </dgm:t>
    </dgm:pt>
    <dgm:pt modelId="{94A9A143-16D8-44EA-B07B-6B34767C1A4F}" type="sibTrans" cxnId="{8C538CDA-E31F-4298-B2E3-E004F0DB9B65}">
      <dgm:prSet phldrT="04" phldr="0"/>
      <dgm:spPr/>
      <dgm:t>
        <a:bodyPr/>
        <a:lstStyle/>
        <a:p>
          <a:endParaRPr lang="en-US"/>
        </a:p>
      </dgm:t>
    </dgm:pt>
    <dgm:pt modelId="{82BF09EC-F6F9-4486-8195-5C7815DE8C4F}">
      <dgm:prSet/>
      <dgm:spPr/>
      <dgm:t>
        <a:bodyPr/>
        <a:lstStyle/>
        <a:p>
          <a:pPr>
            <a:lnSpc>
              <a:spcPct val="100000"/>
            </a:lnSpc>
          </a:pPr>
          <a:r>
            <a:rPr lang="en-US" dirty="0"/>
            <a:t>Design</a:t>
          </a:r>
        </a:p>
      </dgm:t>
    </dgm:pt>
    <dgm:pt modelId="{39CEF5A9-21BA-4832-A62E-2ECB80D00D32}" type="parTrans" cxnId="{DDEE7C5C-E189-4A0F-B3D2-432B32FD88FB}">
      <dgm:prSet/>
      <dgm:spPr/>
      <dgm:t>
        <a:bodyPr/>
        <a:lstStyle/>
        <a:p>
          <a:endParaRPr lang="en-US"/>
        </a:p>
      </dgm:t>
    </dgm:pt>
    <dgm:pt modelId="{06FA5194-1DDE-4353-B78C-3DB2E7EA9E90}" type="sibTrans" cxnId="{DDEE7C5C-E189-4A0F-B3D2-432B32FD88FB}">
      <dgm:prSet phldrT="05" phldr="0"/>
      <dgm:spPr/>
      <dgm:t>
        <a:bodyPr/>
        <a:lstStyle/>
        <a:p>
          <a:endParaRPr lang="en-US"/>
        </a:p>
      </dgm:t>
    </dgm:pt>
    <dgm:pt modelId="{42CF6692-1AE2-4F9E-864E-9B92D08C63B4}">
      <dgm:prSet/>
      <dgm:spPr/>
      <dgm:t>
        <a:bodyPr/>
        <a:lstStyle/>
        <a:p>
          <a:pPr>
            <a:lnSpc>
              <a:spcPct val="100000"/>
            </a:lnSpc>
          </a:pPr>
          <a:r>
            <a:rPr lang="en-US" dirty="0"/>
            <a:t>Implementation</a:t>
          </a:r>
        </a:p>
      </dgm:t>
    </dgm:pt>
    <dgm:pt modelId="{83BEC658-ABDF-42BF-A527-21F1E0EC716C}" type="parTrans" cxnId="{DFC7910B-3B7A-4D14-8477-21ED18520655}">
      <dgm:prSet/>
      <dgm:spPr/>
      <dgm:t>
        <a:bodyPr/>
        <a:lstStyle/>
        <a:p>
          <a:endParaRPr lang="en-US"/>
        </a:p>
      </dgm:t>
    </dgm:pt>
    <dgm:pt modelId="{1921B041-DF66-48A1-9E14-4355993DF131}" type="sibTrans" cxnId="{DFC7910B-3B7A-4D14-8477-21ED18520655}">
      <dgm:prSet phldrT="06" phldr="0"/>
      <dgm:spPr/>
      <dgm:t>
        <a:bodyPr/>
        <a:lstStyle/>
        <a:p>
          <a:endParaRPr lang="en-US"/>
        </a:p>
      </dgm:t>
    </dgm:pt>
    <dgm:pt modelId="{DED22BFA-BFE8-440C-A982-1DAB3C563CD2}">
      <dgm:prSet/>
      <dgm:spPr/>
      <dgm:t>
        <a:bodyPr/>
        <a:lstStyle/>
        <a:p>
          <a:pPr>
            <a:lnSpc>
              <a:spcPct val="100000"/>
            </a:lnSpc>
          </a:pPr>
          <a:r>
            <a:rPr lang="en-US" dirty="0"/>
            <a:t>Results </a:t>
          </a:r>
        </a:p>
      </dgm:t>
    </dgm:pt>
    <dgm:pt modelId="{2C34A1AE-25BA-49C4-801D-F8772E1329CE}" type="parTrans" cxnId="{EFF82373-A541-48A8-86E4-7ED416DE0180}">
      <dgm:prSet/>
      <dgm:spPr/>
      <dgm:t>
        <a:bodyPr/>
        <a:lstStyle/>
        <a:p>
          <a:endParaRPr lang="en-IN"/>
        </a:p>
      </dgm:t>
    </dgm:pt>
    <dgm:pt modelId="{39520C1B-1181-4BD7-B091-7BDDB57020A7}" type="sibTrans" cxnId="{EFF82373-A541-48A8-86E4-7ED416DE0180}">
      <dgm:prSet/>
      <dgm:spPr/>
      <dgm:t>
        <a:bodyPr/>
        <a:lstStyle/>
        <a:p>
          <a:endParaRPr lang="en-IN"/>
        </a:p>
      </dgm:t>
    </dgm:pt>
    <dgm:pt modelId="{0849DA40-0A41-4566-9FE2-77189D0B3237}">
      <dgm:prSet/>
      <dgm:spPr/>
      <dgm:t>
        <a:bodyPr/>
        <a:lstStyle/>
        <a:p>
          <a:pPr>
            <a:lnSpc>
              <a:spcPct val="100000"/>
            </a:lnSpc>
          </a:pPr>
          <a:r>
            <a:rPr lang="en-US" dirty="0"/>
            <a:t>Conclusion </a:t>
          </a:r>
        </a:p>
      </dgm:t>
    </dgm:pt>
    <dgm:pt modelId="{FD52E2B7-CCD7-4F9D-BBA3-C3AF88D93F81}" type="parTrans" cxnId="{7C8C7054-7B4D-4226-82A5-0CA495F7D7F5}">
      <dgm:prSet/>
      <dgm:spPr/>
      <dgm:t>
        <a:bodyPr/>
        <a:lstStyle/>
        <a:p>
          <a:endParaRPr lang="en-IN"/>
        </a:p>
      </dgm:t>
    </dgm:pt>
    <dgm:pt modelId="{1B329885-F8C6-4BA6-B598-25A0C031F08B}" type="sibTrans" cxnId="{7C8C7054-7B4D-4226-82A5-0CA495F7D7F5}">
      <dgm:prSet/>
      <dgm:spPr/>
      <dgm:t>
        <a:bodyPr/>
        <a:lstStyle/>
        <a:p>
          <a:endParaRPr lang="en-IN"/>
        </a:p>
      </dgm:t>
    </dgm:pt>
    <dgm:pt modelId="{812A3D97-5F01-4E9F-90E7-6EE66A75733F}" type="pres">
      <dgm:prSet presAssocID="{BC0C5ABD-DF71-461B-86E3-709B0B89DD60}" presName="root" presStyleCnt="0">
        <dgm:presLayoutVars>
          <dgm:dir/>
          <dgm:resizeHandles val="exact"/>
        </dgm:presLayoutVars>
      </dgm:prSet>
      <dgm:spPr/>
    </dgm:pt>
    <dgm:pt modelId="{A902A3E7-42FA-4FD6-B82C-E09E4EF1B1E5}" type="pres">
      <dgm:prSet presAssocID="{90F0F969-D533-434D-82DD-9B13585E295F}" presName="compNode" presStyleCnt="0"/>
      <dgm:spPr/>
    </dgm:pt>
    <dgm:pt modelId="{4C5F29FE-2F4F-496D-8054-45E03DD64698}" type="pres">
      <dgm:prSet presAssocID="{90F0F969-D533-434D-82DD-9B13585E295F}" presName="bgRect" presStyleLbl="bgShp" presStyleIdx="0" presStyleCnt="8"/>
      <dgm:spPr/>
    </dgm:pt>
    <dgm:pt modelId="{49421470-C5E1-44CF-A352-3330943B86B7}" type="pres">
      <dgm:prSet presAssocID="{90F0F969-D533-434D-82DD-9B13585E295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65FEE25-1532-458C-937A-9459BEF201DF}" type="pres">
      <dgm:prSet presAssocID="{90F0F969-D533-434D-82DD-9B13585E295F}" presName="spaceRect" presStyleCnt="0"/>
      <dgm:spPr/>
    </dgm:pt>
    <dgm:pt modelId="{60B4F210-5046-4687-9163-1E12E089EA1A}" type="pres">
      <dgm:prSet presAssocID="{90F0F969-D533-434D-82DD-9B13585E295F}" presName="parTx" presStyleLbl="revTx" presStyleIdx="0" presStyleCnt="8">
        <dgm:presLayoutVars>
          <dgm:chMax val="0"/>
          <dgm:chPref val="0"/>
        </dgm:presLayoutVars>
      </dgm:prSet>
      <dgm:spPr/>
    </dgm:pt>
    <dgm:pt modelId="{423B8E65-6315-44E7-B0AA-5032A60D6EDF}" type="pres">
      <dgm:prSet presAssocID="{FF746385-8DB1-40EC-99F4-582DD1BE52FE}" presName="sibTrans" presStyleCnt="0"/>
      <dgm:spPr/>
    </dgm:pt>
    <dgm:pt modelId="{E638D332-E506-4D87-B880-06B94011FC53}" type="pres">
      <dgm:prSet presAssocID="{7BD79BD6-530E-4B8B-8509-54A2B6F74F17}" presName="compNode" presStyleCnt="0"/>
      <dgm:spPr/>
    </dgm:pt>
    <dgm:pt modelId="{948207C7-5B89-4FE2-A2F4-E7C999ADE2E2}" type="pres">
      <dgm:prSet presAssocID="{7BD79BD6-530E-4B8B-8509-54A2B6F74F17}" presName="bgRect" presStyleLbl="bgShp" presStyleIdx="1" presStyleCnt="8"/>
      <dgm:spPr/>
    </dgm:pt>
    <dgm:pt modelId="{A9D7F5E7-CE9B-4767-949E-5131B36B5850}" type="pres">
      <dgm:prSet presAssocID="{7BD79BD6-530E-4B8B-8509-54A2B6F74F1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5B2DDFC9-1201-4CF4-A481-A1BFC3F5DB31}" type="pres">
      <dgm:prSet presAssocID="{7BD79BD6-530E-4B8B-8509-54A2B6F74F17}" presName="spaceRect" presStyleCnt="0"/>
      <dgm:spPr/>
    </dgm:pt>
    <dgm:pt modelId="{A5F0A53D-8F4D-4FC0-B380-0A6F3D22687D}" type="pres">
      <dgm:prSet presAssocID="{7BD79BD6-530E-4B8B-8509-54A2B6F74F17}" presName="parTx" presStyleLbl="revTx" presStyleIdx="1" presStyleCnt="8">
        <dgm:presLayoutVars>
          <dgm:chMax val="0"/>
          <dgm:chPref val="0"/>
        </dgm:presLayoutVars>
      </dgm:prSet>
      <dgm:spPr/>
    </dgm:pt>
    <dgm:pt modelId="{106C6476-B705-43B0-8350-091372D934F5}" type="pres">
      <dgm:prSet presAssocID="{2996B367-353B-4F51-8A16-FE3CF8A4417B}" presName="sibTrans" presStyleCnt="0"/>
      <dgm:spPr/>
    </dgm:pt>
    <dgm:pt modelId="{A86AE96C-0A34-49AF-A25C-FD7916B94843}" type="pres">
      <dgm:prSet presAssocID="{0581EC65-8FF9-4CDE-8CAA-8CA75389F765}" presName="compNode" presStyleCnt="0"/>
      <dgm:spPr/>
    </dgm:pt>
    <dgm:pt modelId="{C3655E04-AA5B-4571-9E63-F31D5D41398C}" type="pres">
      <dgm:prSet presAssocID="{0581EC65-8FF9-4CDE-8CAA-8CA75389F765}" presName="bgRect" presStyleLbl="bgShp" presStyleIdx="2" presStyleCnt="8"/>
      <dgm:spPr/>
    </dgm:pt>
    <dgm:pt modelId="{6091FC4C-73F6-4DCA-ADE6-C00161DDDAE1}" type="pres">
      <dgm:prSet presAssocID="{0581EC65-8FF9-4CDE-8CAA-8CA75389F76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1F0674CE-2CD2-4EDE-A24E-C69C7B9DACDC}" type="pres">
      <dgm:prSet presAssocID="{0581EC65-8FF9-4CDE-8CAA-8CA75389F765}" presName="spaceRect" presStyleCnt="0"/>
      <dgm:spPr/>
    </dgm:pt>
    <dgm:pt modelId="{CD8B0739-85EA-45F7-87BC-6E1EC6556CB8}" type="pres">
      <dgm:prSet presAssocID="{0581EC65-8FF9-4CDE-8CAA-8CA75389F765}" presName="parTx" presStyleLbl="revTx" presStyleIdx="2" presStyleCnt="8">
        <dgm:presLayoutVars>
          <dgm:chMax val="0"/>
          <dgm:chPref val="0"/>
        </dgm:presLayoutVars>
      </dgm:prSet>
      <dgm:spPr/>
    </dgm:pt>
    <dgm:pt modelId="{09D5779D-7D23-4466-97B2-7C56CA0D8CF4}" type="pres">
      <dgm:prSet presAssocID="{36FD277C-E6DF-443C-AF2F-85B200343877}" presName="sibTrans" presStyleCnt="0"/>
      <dgm:spPr/>
    </dgm:pt>
    <dgm:pt modelId="{226FB8B6-EC34-4448-ACE5-9E52DFF4C3B5}" type="pres">
      <dgm:prSet presAssocID="{8F47BD40-75F6-4822-8DD3-FD24441A1FDE}" presName="compNode" presStyleCnt="0"/>
      <dgm:spPr/>
    </dgm:pt>
    <dgm:pt modelId="{0BF84229-43C6-4EAD-8126-F97A3C5745AD}" type="pres">
      <dgm:prSet presAssocID="{8F47BD40-75F6-4822-8DD3-FD24441A1FDE}" presName="bgRect" presStyleLbl="bgShp" presStyleIdx="3" presStyleCnt="8"/>
      <dgm:spPr/>
    </dgm:pt>
    <dgm:pt modelId="{589E50D3-352A-4D80-A082-ECE954F6F836}" type="pres">
      <dgm:prSet presAssocID="{8F47BD40-75F6-4822-8DD3-FD24441A1FD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5BF3F8-F9F7-438F-AEF8-8552EB6FE8D8}" type="pres">
      <dgm:prSet presAssocID="{8F47BD40-75F6-4822-8DD3-FD24441A1FDE}" presName="spaceRect" presStyleCnt="0"/>
      <dgm:spPr/>
    </dgm:pt>
    <dgm:pt modelId="{E04EA093-FAD0-480E-ACB2-A789ED74DE58}" type="pres">
      <dgm:prSet presAssocID="{8F47BD40-75F6-4822-8DD3-FD24441A1FDE}" presName="parTx" presStyleLbl="revTx" presStyleIdx="3" presStyleCnt="8">
        <dgm:presLayoutVars>
          <dgm:chMax val="0"/>
          <dgm:chPref val="0"/>
        </dgm:presLayoutVars>
      </dgm:prSet>
      <dgm:spPr/>
    </dgm:pt>
    <dgm:pt modelId="{1586A7A9-A38B-462E-AAAE-AC3FD800FBEB}" type="pres">
      <dgm:prSet presAssocID="{94A9A143-16D8-44EA-B07B-6B34767C1A4F}" presName="sibTrans" presStyleCnt="0"/>
      <dgm:spPr/>
    </dgm:pt>
    <dgm:pt modelId="{E468813B-7AFC-4A0B-85B0-CD33E84502DD}" type="pres">
      <dgm:prSet presAssocID="{82BF09EC-F6F9-4486-8195-5C7815DE8C4F}" presName="compNode" presStyleCnt="0"/>
      <dgm:spPr/>
    </dgm:pt>
    <dgm:pt modelId="{9484B382-D9C0-4D0C-91C8-C8A0AAF4E90E}" type="pres">
      <dgm:prSet presAssocID="{82BF09EC-F6F9-4486-8195-5C7815DE8C4F}" presName="bgRect" presStyleLbl="bgShp" presStyleIdx="4" presStyleCnt="8"/>
      <dgm:spPr/>
    </dgm:pt>
    <dgm:pt modelId="{E803A220-35B5-4274-8330-C8A3801D4E9B}" type="pres">
      <dgm:prSet presAssocID="{82BF09EC-F6F9-4486-8195-5C7815DE8C4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ler"/>
        </a:ext>
      </dgm:extLst>
    </dgm:pt>
    <dgm:pt modelId="{1E3997DF-1B47-4469-8E3C-CAE9EEEF6509}" type="pres">
      <dgm:prSet presAssocID="{82BF09EC-F6F9-4486-8195-5C7815DE8C4F}" presName="spaceRect" presStyleCnt="0"/>
      <dgm:spPr/>
    </dgm:pt>
    <dgm:pt modelId="{A7A48327-8A4A-4BBA-A343-366AF1148A49}" type="pres">
      <dgm:prSet presAssocID="{82BF09EC-F6F9-4486-8195-5C7815DE8C4F}" presName="parTx" presStyleLbl="revTx" presStyleIdx="4" presStyleCnt="8">
        <dgm:presLayoutVars>
          <dgm:chMax val="0"/>
          <dgm:chPref val="0"/>
        </dgm:presLayoutVars>
      </dgm:prSet>
      <dgm:spPr/>
    </dgm:pt>
    <dgm:pt modelId="{AC77A739-A1A4-4448-957B-2C7EBBCE366D}" type="pres">
      <dgm:prSet presAssocID="{06FA5194-1DDE-4353-B78C-3DB2E7EA9E90}" presName="sibTrans" presStyleCnt="0"/>
      <dgm:spPr/>
    </dgm:pt>
    <dgm:pt modelId="{CBFE74DF-6188-42BE-BAF5-6B6198AD765C}" type="pres">
      <dgm:prSet presAssocID="{42CF6692-1AE2-4F9E-864E-9B92D08C63B4}" presName="compNode" presStyleCnt="0"/>
      <dgm:spPr/>
    </dgm:pt>
    <dgm:pt modelId="{AFA41257-90A4-4E63-9CCA-2881E8E78C61}" type="pres">
      <dgm:prSet presAssocID="{42CF6692-1AE2-4F9E-864E-9B92D08C63B4}" presName="bgRect" presStyleLbl="bgShp" presStyleIdx="5" presStyleCnt="8"/>
      <dgm:spPr/>
    </dgm:pt>
    <dgm:pt modelId="{947C7DB6-CCE8-4B41-9A7A-E9637E47935D}" type="pres">
      <dgm:prSet presAssocID="{42CF6692-1AE2-4F9E-864E-9B92D08C63B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row Circle"/>
        </a:ext>
      </dgm:extLst>
    </dgm:pt>
    <dgm:pt modelId="{F381EA8E-E29E-4BAC-89E6-FDEBE4FF234F}" type="pres">
      <dgm:prSet presAssocID="{42CF6692-1AE2-4F9E-864E-9B92D08C63B4}" presName="spaceRect" presStyleCnt="0"/>
      <dgm:spPr/>
    </dgm:pt>
    <dgm:pt modelId="{6937CA1E-F211-4185-B5D7-C2DE43A94ACD}" type="pres">
      <dgm:prSet presAssocID="{42CF6692-1AE2-4F9E-864E-9B92D08C63B4}" presName="parTx" presStyleLbl="revTx" presStyleIdx="5" presStyleCnt="8">
        <dgm:presLayoutVars>
          <dgm:chMax val="0"/>
          <dgm:chPref val="0"/>
        </dgm:presLayoutVars>
      </dgm:prSet>
      <dgm:spPr/>
    </dgm:pt>
    <dgm:pt modelId="{3CBC30EE-5A2D-48B8-B5A3-5B5E1378C0B0}" type="pres">
      <dgm:prSet presAssocID="{1921B041-DF66-48A1-9E14-4355993DF131}" presName="sibTrans" presStyleCnt="0"/>
      <dgm:spPr/>
    </dgm:pt>
    <dgm:pt modelId="{1164866E-BBDB-4E32-86FB-1C14554E067C}" type="pres">
      <dgm:prSet presAssocID="{DED22BFA-BFE8-440C-A982-1DAB3C563CD2}" presName="compNode" presStyleCnt="0"/>
      <dgm:spPr/>
    </dgm:pt>
    <dgm:pt modelId="{C621F3F9-0C22-4440-AF46-0129B4EC4DF2}" type="pres">
      <dgm:prSet presAssocID="{DED22BFA-BFE8-440C-A982-1DAB3C563CD2}" presName="bgRect" presStyleLbl="bgShp" presStyleIdx="6" presStyleCnt="8"/>
      <dgm:spPr/>
    </dgm:pt>
    <dgm:pt modelId="{CFD7D5CA-5093-4083-8409-92AB6B049F6C}" type="pres">
      <dgm:prSet presAssocID="{DED22BFA-BFE8-440C-A982-1DAB3C563CD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 chart"/>
        </a:ext>
      </dgm:extLst>
    </dgm:pt>
    <dgm:pt modelId="{EC64F84B-0EAA-433F-9EC8-0F9863DE089D}" type="pres">
      <dgm:prSet presAssocID="{DED22BFA-BFE8-440C-A982-1DAB3C563CD2}" presName="spaceRect" presStyleCnt="0"/>
      <dgm:spPr/>
    </dgm:pt>
    <dgm:pt modelId="{B47CDC25-73A8-4B34-8DDB-369271ADC994}" type="pres">
      <dgm:prSet presAssocID="{DED22BFA-BFE8-440C-A982-1DAB3C563CD2}" presName="parTx" presStyleLbl="revTx" presStyleIdx="6" presStyleCnt="8">
        <dgm:presLayoutVars>
          <dgm:chMax val="0"/>
          <dgm:chPref val="0"/>
        </dgm:presLayoutVars>
      </dgm:prSet>
      <dgm:spPr/>
    </dgm:pt>
    <dgm:pt modelId="{5BD4FEA9-D900-44C7-AC01-F061F5F22B38}" type="pres">
      <dgm:prSet presAssocID="{39520C1B-1181-4BD7-B091-7BDDB57020A7}" presName="sibTrans" presStyleCnt="0"/>
      <dgm:spPr/>
    </dgm:pt>
    <dgm:pt modelId="{064A0AB6-AF55-4E54-BCDA-4526123DC753}" type="pres">
      <dgm:prSet presAssocID="{0849DA40-0A41-4566-9FE2-77189D0B3237}" presName="compNode" presStyleCnt="0"/>
      <dgm:spPr/>
    </dgm:pt>
    <dgm:pt modelId="{482F9926-15BF-4B4A-921A-E0CBFFC9FAB9}" type="pres">
      <dgm:prSet presAssocID="{0849DA40-0A41-4566-9FE2-77189D0B3237}" presName="bgRect" presStyleLbl="bgShp" presStyleIdx="7" presStyleCnt="8"/>
      <dgm:spPr/>
    </dgm:pt>
    <dgm:pt modelId="{7C424EBE-AB7F-48E7-BE2A-E478973C8FC6}" type="pres">
      <dgm:prSet presAssocID="{0849DA40-0A41-4566-9FE2-77189D0B323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avel"/>
        </a:ext>
      </dgm:extLst>
    </dgm:pt>
    <dgm:pt modelId="{2A1A7D00-F4E9-4F41-BF87-13D5CA79DBF4}" type="pres">
      <dgm:prSet presAssocID="{0849DA40-0A41-4566-9FE2-77189D0B3237}" presName="spaceRect" presStyleCnt="0"/>
      <dgm:spPr/>
    </dgm:pt>
    <dgm:pt modelId="{CA7EFD25-7215-4B14-9141-A5B8A3BD740E}" type="pres">
      <dgm:prSet presAssocID="{0849DA40-0A41-4566-9FE2-77189D0B3237}" presName="parTx" presStyleLbl="revTx" presStyleIdx="7" presStyleCnt="8">
        <dgm:presLayoutVars>
          <dgm:chMax val="0"/>
          <dgm:chPref val="0"/>
        </dgm:presLayoutVars>
      </dgm:prSet>
      <dgm:spPr/>
    </dgm:pt>
  </dgm:ptLst>
  <dgm:cxnLst>
    <dgm:cxn modelId="{DFC7910B-3B7A-4D14-8477-21ED18520655}" srcId="{BC0C5ABD-DF71-461B-86E3-709B0B89DD60}" destId="{42CF6692-1AE2-4F9E-864E-9B92D08C63B4}" srcOrd="5" destOrd="0" parTransId="{83BEC658-ABDF-42BF-A527-21F1E0EC716C}" sibTransId="{1921B041-DF66-48A1-9E14-4355993DF131}"/>
    <dgm:cxn modelId="{53CE9E1B-5644-4DFC-8732-856D71ABA263}" type="presOf" srcId="{BC0C5ABD-DF71-461B-86E3-709B0B89DD60}" destId="{812A3D97-5F01-4E9F-90E7-6EE66A75733F}" srcOrd="0" destOrd="0" presId="urn:microsoft.com/office/officeart/2018/2/layout/IconVerticalSolidList"/>
    <dgm:cxn modelId="{8D64F02B-5754-47B4-A147-5C3505230461}" type="presOf" srcId="{0849DA40-0A41-4566-9FE2-77189D0B3237}" destId="{CA7EFD25-7215-4B14-9141-A5B8A3BD740E}" srcOrd="0" destOrd="0" presId="urn:microsoft.com/office/officeart/2018/2/layout/IconVerticalSolidList"/>
    <dgm:cxn modelId="{DDEE7C5C-E189-4A0F-B3D2-432B32FD88FB}" srcId="{BC0C5ABD-DF71-461B-86E3-709B0B89DD60}" destId="{82BF09EC-F6F9-4486-8195-5C7815DE8C4F}" srcOrd="4" destOrd="0" parTransId="{39CEF5A9-21BA-4832-A62E-2ECB80D00D32}" sibTransId="{06FA5194-1DDE-4353-B78C-3DB2E7EA9E90}"/>
    <dgm:cxn modelId="{B231046A-4304-4F3F-9BF1-DA3795FF40FA}" srcId="{BC0C5ABD-DF71-461B-86E3-709B0B89DD60}" destId="{0581EC65-8FF9-4CDE-8CAA-8CA75389F765}" srcOrd="2" destOrd="0" parTransId="{ED2DFAE4-1A04-4EF6-B333-AFA6A43186B9}" sibTransId="{36FD277C-E6DF-443C-AF2F-85B200343877}"/>
    <dgm:cxn modelId="{70955F4D-EF33-42FE-A190-1897732F0927}" type="presOf" srcId="{0581EC65-8FF9-4CDE-8CAA-8CA75389F765}" destId="{CD8B0739-85EA-45F7-87BC-6E1EC6556CB8}" srcOrd="0" destOrd="0" presId="urn:microsoft.com/office/officeart/2018/2/layout/IconVerticalSolidList"/>
    <dgm:cxn modelId="{B88F0B72-5F72-4C3C-9831-3E3E503A3CA9}" type="presOf" srcId="{82BF09EC-F6F9-4486-8195-5C7815DE8C4F}" destId="{A7A48327-8A4A-4BBA-A343-366AF1148A49}" srcOrd="0" destOrd="0" presId="urn:microsoft.com/office/officeart/2018/2/layout/IconVerticalSolidList"/>
    <dgm:cxn modelId="{EFF82373-A541-48A8-86E4-7ED416DE0180}" srcId="{BC0C5ABD-DF71-461B-86E3-709B0B89DD60}" destId="{DED22BFA-BFE8-440C-A982-1DAB3C563CD2}" srcOrd="6" destOrd="0" parTransId="{2C34A1AE-25BA-49C4-801D-F8772E1329CE}" sibTransId="{39520C1B-1181-4BD7-B091-7BDDB57020A7}"/>
    <dgm:cxn modelId="{7C8C7054-7B4D-4226-82A5-0CA495F7D7F5}" srcId="{BC0C5ABD-DF71-461B-86E3-709B0B89DD60}" destId="{0849DA40-0A41-4566-9FE2-77189D0B3237}" srcOrd="7" destOrd="0" parTransId="{FD52E2B7-CCD7-4F9D-BBA3-C3AF88D93F81}" sibTransId="{1B329885-F8C6-4BA6-B598-25A0C031F08B}"/>
    <dgm:cxn modelId="{2E660A80-1622-4186-8833-37160A25F39C}" type="presOf" srcId="{7BD79BD6-530E-4B8B-8509-54A2B6F74F17}" destId="{A5F0A53D-8F4D-4FC0-B380-0A6F3D22687D}" srcOrd="0" destOrd="0" presId="urn:microsoft.com/office/officeart/2018/2/layout/IconVerticalSolidList"/>
    <dgm:cxn modelId="{6FD7A7A7-9F4B-4617-9069-F57C50B08297}" srcId="{BC0C5ABD-DF71-461B-86E3-709B0B89DD60}" destId="{7BD79BD6-530E-4B8B-8509-54A2B6F74F17}" srcOrd="1" destOrd="0" parTransId="{8BAA4EAC-3834-4F82-A132-01ADA3AE2B83}" sibTransId="{2996B367-353B-4F51-8A16-FE3CF8A4417B}"/>
    <dgm:cxn modelId="{2957E7AA-FF50-4253-BB57-B5E1F0E60AF3}" type="presOf" srcId="{90F0F969-D533-434D-82DD-9B13585E295F}" destId="{60B4F210-5046-4687-9163-1E12E089EA1A}" srcOrd="0" destOrd="0" presId="urn:microsoft.com/office/officeart/2018/2/layout/IconVerticalSolidList"/>
    <dgm:cxn modelId="{5DF1E1B4-9442-4C6F-A5E7-06F4A12FAABB}" type="presOf" srcId="{42CF6692-1AE2-4F9E-864E-9B92D08C63B4}" destId="{6937CA1E-F211-4185-B5D7-C2DE43A94ACD}" srcOrd="0" destOrd="0" presId="urn:microsoft.com/office/officeart/2018/2/layout/IconVerticalSolidList"/>
    <dgm:cxn modelId="{D5F55CB7-938F-47E9-A67F-6EB4A0D4CC5D}" type="presOf" srcId="{DED22BFA-BFE8-440C-A982-1DAB3C563CD2}" destId="{B47CDC25-73A8-4B34-8DDB-369271ADC994}" srcOrd="0" destOrd="0" presId="urn:microsoft.com/office/officeart/2018/2/layout/IconVerticalSolidList"/>
    <dgm:cxn modelId="{5877A4BF-A26C-4964-803E-A4EB2D932343}" srcId="{BC0C5ABD-DF71-461B-86E3-709B0B89DD60}" destId="{90F0F969-D533-434D-82DD-9B13585E295F}" srcOrd="0" destOrd="0" parTransId="{068411A0-0AB2-4599-AC86-EEF55C5C9E2F}" sibTransId="{FF746385-8DB1-40EC-99F4-582DD1BE52FE}"/>
    <dgm:cxn modelId="{F182BFCC-4C59-4253-94BF-B92C818D770E}" type="presOf" srcId="{8F47BD40-75F6-4822-8DD3-FD24441A1FDE}" destId="{E04EA093-FAD0-480E-ACB2-A789ED74DE58}" srcOrd="0" destOrd="0" presId="urn:microsoft.com/office/officeart/2018/2/layout/IconVerticalSolidList"/>
    <dgm:cxn modelId="{8C538CDA-E31F-4298-B2E3-E004F0DB9B65}" srcId="{BC0C5ABD-DF71-461B-86E3-709B0B89DD60}" destId="{8F47BD40-75F6-4822-8DD3-FD24441A1FDE}" srcOrd="3" destOrd="0" parTransId="{D42CA5FC-3E19-45D2-B99C-83B2A868D8D0}" sibTransId="{94A9A143-16D8-44EA-B07B-6B34767C1A4F}"/>
    <dgm:cxn modelId="{E1A6F61B-9EF6-436D-BE2C-4D16743DA4A7}" type="presParOf" srcId="{812A3D97-5F01-4E9F-90E7-6EE66A75733F}" destId="{A902A3E7-42FA-4FD6-B82C-E09E4EF1B1E5}" srcOrd="0" destOrd="0" presId="urn:microsoft.com/office/officeart/2018/2/layout/IconVerticalSolidList"/>
    <dgm:cxn modelId="{532AEDC2-6663-4F42-B698-786745121479}" type="presParOf" srcId="{A902A3E7-42FA-4FD6-B82C-E09E4EF1B1E5}" destId="{4C5F29FE-2F4F-496D-8054-45E03DD64698}" srcOrd="0" destOrd="0" presId="urn:microsoft.com/office/officeart/2018/2/layout/IconVerticalSolidList"/>
    <dgm:cxn modelId="{91B3EA93-417A-4DFF-AAED-537C585F8F18}" type="presParOf" srcId="{A902A3E7-42FA-4FD6-B82C-E09E4EF1B1E5}" destId="{49421470-C5E1-44CF-A352-3330943B86B7}" srcOrd="1" destOrd="0" presId="urn:microsoft.com/office/officeart/2018/2/layout/IconVerticalSolidList"/>
    <dgm:cxn modelId="{38F5AD04-0D3E-4BD1-9D11-2C9CFF60D000}" type="presParOf" srcId="{A902A3E7-42FA-4FD6-B82C-E09E4EF1B1E5}" destId="{965FEE25-1532-458C-937A-9459BEF201DF}" srcOrd="2" destOrd="0" presId="urn:microsoft.com/office/officeart/2018/2/layout/IconVerticalSolidList"/>
    <dgm:cxn modelId="{0AB94467-327B-42E7-8DD9-5676EEE20329}" type="presParOf" srcId="{A902A3E7-42FA-4FD6-B82C-E09E4EF1B1E5}" destId="{60B4F210-5046-4687-9163-1E12E089EA1A}" srcOrd="3" destOrd="0" presId="urn:microsoft.com/office/officeart/2018/2/layout/IconVerticalSolidList"/>
    <dgm:cxn modelId="{6940C0AB-7EA1-4EF5-B872-7B3BE8E5A038}" type="presParOf" srcId="{812A3D97-5F01-4E9F-90E7-6EE66A75733F}" destId="{423B8E65-6315-44E7-B0AA-5032A60D6EDF}" srcOrd="1" destOrd="0" presId="urn:microsoft.com/office/officeart/2018/2/layout/IconVerticalSolidList"/>
    <dgm:cxn modelId="{B0238AF1-A4BE-49FC-804F-54A520E4B78B}" type="presParOf" srcId="{812A3D97-5F01-4E9F-90E7-6EE66A75733F}" destId="{E638D332-E506-4D87-B880-06B94011FC53}" srcOrd="2" destOrd="0" presId="urn:microsoft.com/office/officeart/2018/2/layout/IconVerticalSolidList"/>
    <dgm:cxn modelId="{2C79E328-7A3D-4E8F-98AF-87248D598DF0}" type="presParOf" srcId="{E638D332-E506-4D87-B880-06B94011FC53}" destId="{948207C7-5B89-4FE2-A2F4-E7C999ADE2E2}" srcOrd="0" destOrd="0" presId="urn:microsoft.com/office/officeart/2018/2/layout/IconVerticalSolidList"/>
    <dgm:cxn modelId="{A1D4166C-680C-4B5D-82ED-8413596A8944}" type="presParOf" srcId="{E638D332-E506-4D87-B880-06B94011FC53}" destId="{A9D7F5E7-CE9B-4767-949E-5131B36B5850}" srcOrd="1" destOrd="0" presId="urn:microsoft.com/office/officeart/2018/2/layout/IconVerticalSolidList"/>
    <dgm:cxn modelId="{907353A1-466A-4E92-B163-A34BB385C961}" type="presParOf" srcId="{E638D332-E506-4D87-B880-06B94011FC53}" destId="{5B2DDFC9-1201-4CF4-A481-A1BFC3F5DB31}" srcOrd="2" destOrd="0" presId="urn:microsoft.com/office/officeart/2018/2/layout/IconVerticalSolidList"/>
    <dgm:cxn modelId="{146904A9-2CC0-4299-AE00-62D762B2FE9F}" type="presParOf" srcId="{E638D332-E506-4D87-B880-06B94011FC53}" destId="{A5F0A53D-8F4D-4FC0-B380-0A6F3D22687D}" srcOrd="3" destOrd="0" presId="urn:microsoft.com/office/officeart/2018/2/layout/IconVerticalSolidList"/>
    <dgm:cxn modelId="{A68CAC9A-A319-4BE8-BBA0-48D4E1732B7A}" type="presParOf" srcId="{812A3D97-5F01-4E9F-90E7-6EE66A75733F}" destId="{106C6476-B705-43B0-8350-091372D934F5}" srcOrd="3" destOrd="0" presId="urn:microsoft.com/office/officeart/2018/2/layout/IconVerticalSolidList"/>
    <dgm:cxn modelId="{99CB7FDB-04BE-42D5-AD5B-1E958B69DE08}" type="presParOf" srcId="{812A3D97-5F01-4E9F-90E7-6EE66A75733F}" destId="{A86AE96C-0A34-49AF-A25C-FD7916B94843}" srcOrd="4" destOrd="0" presId="urn:microsoft.com/office/officeart/2018/2/layout/IconVerticalSolidList"/>
    <dgm:cxn modelId="{3F4753B6-0B1E-4E83-AA4C-5B24E4C9FCE1}" type="presParOf" srcId="{A86AE96C-0A34-49AF-A25C-FD7916B94843}" destId="{C3655E04-AA5B-4571-9E63-F31D5D41398C}" srcOrd="0" destOrd="0" presId="urn:microsoft.com/office/officeart/2018/2/layout/IconVerticalSolidList"/>
    <dgm:cxn modelId="{90074B0D-7D9C-4DDB-92DB-853B89014286}" type="presParOf" srcId="{A86AE96C-0A34-49AF-A25C-FD7916B94843}" destId="{6091FC4C-73F6-4DCA-ADE6-C00161DDDAE1}" srcOrd="1" destOrd="0" presId="urn:microsoft.com/office/officeart/2018/2/layout/IconVerticalSolidList"/>
    <dgm:cxn modelId="{5B71E3B2-D427-40FE-AB06-38383D62DC7C}" type="presParOf" srcId="{A86AE96C-0A34-49AF-A25C-FD7916B94843}" destId="{1F0674CE-2CD2-4EDE-A24E-C69C7B9DACDC}" srcOrd="2" destOrd="0" presId="urn:microsoft.com/office/officeart/2018/2/layout/IconVerticalSolidList"/>
    <dgm:cxn modelId="{207CB74B-D4EA-4214-A284-BD22B6108D7F}" type="presParOf" srcId="{A86AE96C-0A34-49AF-A25C-FD7916B94843}" destId="{CD8B0739-85EA-45F7-87BC-6E1EC6556CB8}" srcOrd="3" destOrd="0" presId="urn:microsoft.com/office/officeart/2018/2/layout/IconVerticalSolidList"/>
    <dgm:cxn modelId="{A15ABE24-9900-45C8-9EE0-B0BCEC334B3A}" type="presParOf" srcId="{812A3D97-5F01-4E9F-90E7-6EE66A75733F}" destId="{09D5779D-7D23-4466-97B2-7C56CA0D8CF4}" srcOrd="5" destOrd="0" presId="urn:microsoft.com/office/officeart/2018/2/layout/IconVerticalSolidList"/>
    <dgm:cxn modelId="{7F112573-48D1-4AB8-B874-9F80768F000D}" type="presParOf" srcId="{812A3D97-5F01-4E9F-90E7-6EE66A75733F}" destId="{226FB8B6-EC34-4448-ACE5-9E52DFF4C3B5}" srcOrd="6" destOrd="0" presId="urn:microsoft.com/office/officeart/2018/2/layout/IconVerticalSolidList"/>
    <dgm:cxn modelId="{630F7C2D-3449-429D-B75B-0A241371DB3D}" type="presParOf" srcId="{226FB8B6-EC34-4448-ACE5-9E52DFF4C3B5}" destId="{0BF84229-43C6-4EAD-8126-F97A3C5745AD}" srcOrd="0" destOrd="0" presId="urn:microsoft.com/office/officeart/2018/2/layout/IconVerticalSolidList"/>
    <dgm:cxn modelId="{F54225F5-0709-456E-B494-6A69EEDDCC1A}" type="presParOf" srcId="{226FB8B6-EC34-4448-ACE5-9E52DFF4C3B5}" destId="{589E50D3-352A-4D80-A082-ECE954F6F836}" srcOrd="1" destOrd="0" presId="urn:microsoft.com/office/officeart/2018/2/layout/IconVerticalSolidList"/>
    <dgm:cxn modelId="{44787C02-A01D-4481-A379-C0B5779DFCC2}" type="presParOf" srcId="{226FB8B6-EC34-4448-ACE5-9E52DFF4C3B5}" destId="{D15BF3F8-F9F7-438F-AEF8-8552EB6FE8D8}" srcOrd="2" destOrd="0" presId="urn:microsoft.com/office/officeart/2018/2/layout/IconVerticalSolidList"/>
    <dgm:cxn modelId="{8EF1C3DC-904C-4EF6-9D7B-472794ACFAC5}" type="presParOf" srcId="{226FB8B6-EC34-4448-ACE5-9E52DFF4C3B5}" destId="{E04EA093-FAD0-480E-ACB2-A789ED74DE58}" srcOrd="3" destOrd="0" presId="urn:microsoft.com/office/officeart/2018/2/layout/IconVerticalSolidList"/>
    <dgm:cxn modelId="{7A364EFA-8AEA-412B-8C4E-6941F7829DBC}" type="presParOf" srcId="{812A3D97-5F01-4E9F-90E7-6EE66A75733F}" destId="{1586A7A9-A38B-462E-AAAE-AC3FD800FBEB}" srcOrd="7" destOrd="0" presId="urn:microsoft.com/office/officeart/2018/2/layout/IconVerticalSolidList"/>
    <dgm:cxn modelId="{5750100B-7DEA-4E15-A9DB-727CDEDCE99C}" type="presParOf" srcId="{812A3D97-5F01-4E9F-90E7-6EE66A75733F}" destId="{E468813B-7AFC-4A0B-85B0-CD33E84502DD}" srcOrd="8" destOrd="0" presId="urn:microsoft.com/office/officeart/2018/2/layout/IconVerticalSolidList"/>
    <dgm:cxn modelId="{2A91EE4A-BA84-4373-BF6A-9EAC39CDBE08}" type="presParOf" srcId="{E468813B-7AFC-4A0B-85B0-CD33E84502DD}" destId="{9484B382-D9C0-4D0C-91C8-C8A0AAF4E90E}" srcOrd="0" destOrd="0" presId="urn:microsoft.com/office/officeart/2018/2/layout/IconVerticalSolidList"/>
    <dgm:cxn modelId="{E278FD6C-2578-465D-B7C3-ABE5DD7B834D}" type="presParOf" srcId="{E468813B-7AFC-4A0B-85B0-CD33E84502DD}" destId="{E803A220-35B5-4274-8330-C8A3801D4E9B}" srcOrd="1" destOrd="0" presId="urn:microsoft.com/office/officeart/2018/2/layout/IconVerticalSolidList"/>
    <dgm:cxn modelId="{60E6351F-D933-465F-992B-4C14F2DDCDEE}" type="presParOf" srcId="{E468813B-7AFC-4A0B-85B0-CD33E84502DD}" destId="{1E3997DF-1B47-4469-8E3C-CAE9EEEF6509}" srcOrd="2" destOrd="0" presId="urn:microsoft.com/office/officeart/2018/2/layout/IconVerticalSolidList"/>
    <dgm:cxn modelId="{F20F7DF8-C3B8-4E30-80EF-257D57CA30A0}" type="presParOf" srcId="{E468813B-7AFC-4A0B-85B0-CD33E84502DD}" destId="{A7A48327-8A4A-4BBA-A343-366AF1148A49}" srcOrd="3" destOrd="0" presId="urn:microsoft.com/office/officeart/2018/2/layout/IconVerticalSolidList"/>
    <dgm:cxn modelId="{FE9C411A-C245-4649-AC85-775575FF7FE2}" type="presParOf" srcId="{812A3D97-5F01-4E9F-90E7-6EE66A75733F}" destId="{AC77A739-A1A4-4448-957B-2C7EBBCE366D}" srcOrd="9" destOrd="0" presId="urn:microsoft.com/office/officeart/2018/2/layout/IconVerticalSolidList"/>
    <dgm:cxn modelId="{758C33E5-1422-4AEA-936F-CF0E108CF448}" type="presParOf" srcId="{812A3D97-5F01-4E9F-90E7-6EE66A75733F}" destId="{CBFE74DF-6188-42BE-BAF5-6B6198AD765C}" srcOrd="10" destOrd="0" presId="urn:microsoft.com/office/officeart/2018/2/layout/IconVerticalSolidList"/>
    <dgm:cxn modelId="{FA548774-DAD1-44BD-99FC-50DB14EEFE49}" type="presParOf" srcId="{CBFE74DF-6188-42BE-BAF5-6B6198AD765C}" destId="{AFA41257-90A4-4E63-9CCA-2881E8E78C61}" srcOrd="0" destOrd="0" presId="urn:microsoft.com/office/officeart/2018/2/layout/IconVerticalSolidList"/>
    <dgm:cxn modelId="{D8A957E9-2AFA-4C0C-8179-284C4B1DD436}" type="presParOf" srcId="{CBFE74DF-6188-42BE-BAF5-6B6198AD765C}" destId="{947C7DB6-CCE8-4B41-9A7A-E9637E47935D}" srcOrd="1" destOrd="0" presId="urn:microsoft.com/office/officeart/2018/2/layout/IconVerticalSolidList"/>
    <dgm:cxn modelId="{97E1B458-B177-44D2-893C-FC6CBA63586A}" type="presParOf" srcId="{CBFE74DF-6188-42BE-BAF5-6B6198AD765C}" destId="{F381EA8E-E29E-4BAC-89E6-FDEBE4FF234F}" srcOrd="2" destOrd="0" presId="urn:microsoft.com/office/officeart/2018/2/layout/IconVerticalSolidList"/>
    <dgm:cxn modelId="{924D2A56-5A9E-4074-B447-FD0BAA3E9361}" type="presParOf" srcId="{CBFE74DF-6188-42BE-BAF5-6B6198AD765C}" destId="{6937CA1E-F211-4185-B5D7-C2DE43A94ACD}" srcOrd="3" destOrd="0" presId="urn:microsoft.com/office/officeart/2018/2/layout/IconVerticalSolidList"/>
    <dgm:cxn modelId="{26B57507-78B9-4208-BCE1-ED8BD64606CD}" type="presParOf" srcId="{812A3D97-5F01-4E9F-90E7-6EE66A75733F}" destId="{3CBC30EE-5A2D-48B8-B5A3-5B5E1378C0B0}" srcOrd="11" destOrd="0" presId="urn:microsoft.com/office/officeart/2018/2/layout/IconVerticalSolidList"/>
    <dgm:cxn modelId="{98C01C30-F9CF-4E6C-87B2-28E2C7909965}" type="presParOf" srcId="{812A3D97-5F01-4E9F-90E7-6EE66A75733F}" destId="{1164866E-BBDB-4E32-86FB-1C14554E067C}" srcOrd="12" destOrd="0" presId="urn:microsoft.com/office/officeart/2018/2/layout/IconVerticalSolidList"/>
    <dgm:cxn modelId="{132004F0-1612-40E8-A3C3-12A1346B2113}" type="presParOf" srcId="{1164866E-BBDB-4E32-86FB-1C14554E067C}" destId="{C621F3F9-0C22-4440-AF46-0129B4EC4DF2}" srcOrd="0" destOrd="0" presId="urn:microsoft.com/office/officeart/2018/2/layout/IconVerticalSolidList"/>
    <dgm:cxn modelId="{AA44DF78-AA3E-4BA8-800A-605CA5E724AA}" type="presParOf" srcId="{1164866E-BBDB-4E32-86FB-1C14554E067C}" destId="{CFD7D5CA-5093-4083-8409-92AB6B049F6C}" srcOrd="1" destOrd="0" presId="urn:microsoft.com/office/officeart/2018/2/layout/IconVerticalSolidList"/>
    <dgm:cxn modelId="{3B59D002-4D2B-4C32-9716-E9EE21F6FBE4}" type="presParOf" srcId="{1164866E-BBDB-4E32-86FB-1C14554E067C}" destId="{EC64F84B-0EAA-433F-9EC8-0F9863DE089D}" srcOrd="2" destOrd="0" presId="urn:microsoft.com/office/officeart/2018/2/layout/IconVerticalSolidList"/>
    <dgm:cxn modelId="{A25E7AC2-4ACB-4C35-8162-E5BBE0EDE132}" type="presParOf" srcId="{1164866E-BBDB-4E32-86FB-1C14554E067C}" destId="{B47CDC25-73A8-4B34-8DDB-369271ADC994}" srcOrd="3" destOrd="0" presId="urn:microsoft.com/office/officeart/2018/2/layout/IconVerticalSolidList"/>
    <dgm:cxn modelId="{B8A1CD46-758E-4545-8F6B-0C0C2A659EC1}" type="presParOf" srcId="{812A3D97-5F01-4E9F-90E7-6EE66A75733F}" destId="{5BD4FEA9-D900-44C7-AC01-F061F5F22B38}" srcOrd="13" destOrd="0" presId="urn:microsoft.com/office/officeart/2018/2/layout/IconVerticalSolidList"/>
    <dgm:cxn modelId="{E8756FDD-FE60-4FF6-9B10-59BEEDA3E7E2}" type="presParOf" srcId="{812A3D97-5F01-4E9F-90E7-6EE66A75733F}" destId="{064A0AB6-AF55-4E54-BCDA-4526123DC753}" srcOrd="14" destOrd="0" presId="urn:microsoft.com/office/officeart/2018/2/layout/IconVerticalSolidList"/>
    <dgm:cxn modelId="{A7409194-3DB1-48AE-ADFE-1CC1D7445558}" type="presParOf" srcId="{064A0AB6-AF55-4E54-BCDA-4526123DC753}" destId="{482F9926-15BF-4B4A-921A-E0CBFFC9FAB9}" srcOrd="0" destOrd="0" presId="urn:microsoft.com/office/officeart/2018/2/layout/IconVerticalSolidList"/>
    <dgm:cxn modelId="{47079C83-A6A2-4F67-AC92-6E4723D11061}" type="presParOf" srcId="{064A0AB6-AF55-4E54-BCDA-4526123DC753}" destId="{7C424EBE-AB7F-48E7-BE2A-E478973C8FC6}" srcOrd="1" destOrd="0" presId="urn:microsoft.com/office/officeart/2018/2/layout/IconVerticalSolidList"/>
    <dgm:cxn modelId="{0B4E7234-88E6-46A3-B4D8-9C2B31CCF163}" type="presParOf" srcId="{064A0AB6-AF55-4E54-BCDA-4526123DC753}" destId="{2A1A7D00-F4E9-4F41-BF87-13D5CA79DBF4}" srcOrd="2" destOrd="0" presId="urn:microsoft.com/office/officeart/2018/2/layout/IconVerticalSolidList"/>
    <dgm:cxn modelId="{55C7009A-0A08-46C0-9A26-E8003D73A1F2}" type="presParOf" srcId="{064A0AB6-AF55-4E54-BCDA-4526123DC753}" destId="{CA7EFD25-7215-4B14-9141-A5B8A3BD74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FC2298-B37A-4CB9-8BAC-6671ADB57D86}" type="doc">
      <dgm:prSet loTypeId="urn:microsoft.com/office/officeart/2005/8/layout/default" loCatId="list" qsTypeId="urn:microsoft.com/office/officeart/2005/8/quickstyle/simple4" qsCatId="simple" csTypeId="urn:microsoft.com/office/officeart/2005/8/colors/accent5_2" csCatId="accent5"/>
      <dgm:spPr/>
      <dgm:t>
        <a:bodyPr/>
        <a:lstStyle/>
        <a:p>
          <a:endParaRPr lang="en-US"/>
        </a:p>
      </dgm:t>
    </dgm:pt>
    <dgm:pt modelId="{7C02A44A-71F2-4EE4-829C-535CBDB9A99C}">
      <dgm:prSet/>
      <dgm:spPr/>
      <dgm:t>
        <a:bodyPr/>
        <a:lstStyle/>
        <a:p>
          <a:pPr rtl="0"/>
          <a:r>
            <a:rPr lang="en-US" b="1" dirty="0"/>
            <a:t>Predicting Stock Price with LSTM</a:t>
          </a:r>
          <a:endParaRPr lang="en-US" dirty="0"/>
        </a:p>
      </dgm:t>
    </dgm:pt>
    <dgm:pt modelId="{457C3C2E-3196-41E8-8792-490347C941BE}" type="parTrans" cxnId="{0548319A-3214-440A-9FA7-64C3B387D590}">
      <dgm:prSet/>
      <dgm:spPr/>
      <dgm:t>
        <a:bodyPr/>
        <a:lstStyle/>
        <a:p>
          <a:endParaRPr lang="en-US"/>
        </a:p>
      </dgm:t>
    </dgm:pt>
    <dgm:pt modelId="{306201D7-5B08-4126-A74D-0C5823313494}" type="sibTrans" cxnId="{0548319A-3214-440A-9FA7-64C3B387D590}">
      <dgm:prSet/>
      <dgm:spPr/>
      <dgm:t>
        <a:bodyPr/>
        <a:lstStyle/>
        <a:p>
          <a:endParaRPr lang="en-US"/>
        </a:p>
      </dgm:t>
    </dgm:pt>
    <dgm:pt modelId="{4326A09E-6BF6-4724-B73B-9CEA22C6D89C}">
      <dgm:prSet/>
      <dgm:spPr/>
      <dgm:t>
        <a:bodyPr/>
        <a:lstStyle/>
        <a:p>
          <a:r>
            <a:rPr lang="en-US"/>
            <a:t>We choosen it because its prediction is very close to real values.</a:t>
          </a:r>
        </a:p>
      </dgm:t>
    </dgm:pt>
    <dgm:pt modelId="{97F0C8E4-A7D4-4C4C-8BCD-09D71BED6677}" type="parTrans" cxnId="{05A9C942-653E-4E07-8948-B8FE8E36563A}">
      <dgm:prSet/>
      <dgm:spPr/>
      <dgm:t>
        <a:bodyPr/>
        <a:lstStyle/>
        <a:p>
          <a:endParaRPr lang="en-US"/>
        </a:p>
      </dgm:t>
    </dgm:pt>
    <dgm:pt modelId="{6C404A78-29ED-4D13-B44C-9AE0026E26BB}" type="sibTrans" cxnId="{05A9C942-653E-4E07-8948-B8FE8E36563A}">
      <dgm:prSet/>
      <dgm:spPr/>
      <dgm:t>
        <a:bodyPr/>
        <a:lstStyle/>
        <a:p>
          <a:endParaRPr lang="en-US"/>
        </a:p>
      </dgm:t>
    </dgm:pt>
    <dgm:pt modelId="{D58C4703-0133-466E-A88C-F2686B697A78}">
      <dgm:prSet/>
      <dgm:spPr/>
      <dgm:t>
        <a:bodyPr/>
        <a:lstStyle/>
        <a:p>
          <a:r>
            <a:rPr lang="en-US"/>
            <a:t>It is widely used for sequence prediction and have proven to be extremely effective.</a:t>
          </a:r>
        </a:p>
      </dgm:t>
    </dgm:pt>
    <dgm:pt modelId="{12DDEAE1-5763-4AD4-AB2B-D05FFA9695C3}" type="parTrans" cxnId="{D61C16D4-989A-41C8-875A-56AD94E17C3A}">
      <dgm:prSet/>
      <dgm:spPr/>
      <dgm:t>
        <a:bodyPr/>
        <a:lstStyle/>
        <a:p>
          <a:endParaRPr lang="en-US"/>
        </a:p>
      </dgm:t>
    </dgm:pt>
    <dgm:pt modelId="{766C2398-69D4-4375-823C-0CF8220CE8B7}" type="sibTrans" cxnId="{D61C16D4-989A-41C8-875A-56AD94E17C3A}">
      <dgm:prSet/>
      <dgm:spPr/>
      <dgm:t>
        <a:bodyPr/>
        <a:lstStyle/>
        <a:p>
          <a:endParaRPr lang="en-US"/>
        </a:p>
      </dgm:t>
    </dgm:pt>
    <dgm:pt modelId="{5455F8CB-88E5-473E-8D9F-A5CA4F160C2F}">
      <dgm:prSet/>
      <dgm:spPr/>
      <dgm:t>
        <a:bodyPr/>
        <a:lstStyle/>
        <a:p>
          <a:r>
            <a:rPr lang="en-US"/>
            <a:t>LSTM can store past important information and forget the useless information.</a:t>
          </a:r>
        </a:p>
      </dgm:t>
    </dgm:pt>
    <dgm:pt modelId="{191E34C2-7FBB-4654-B5B8-5122D6183AD4}" type="parTrans" cxnId="{C8A6FEF6-6521-491F-B598-DF30F3C28C99}">
      <dgm:prSet/>
      <dgm:spPr/>
      <dgm:t>
        <a:bodyPr/>
        <a:lstStyle/>
        <a:p>
          <a:endParaRPr lang="en-US"/>
        </a:p>
      </dgm:t>
    </dgm:pt>
    <dgm:pt modelId="{77C3B852-9367-46AA-AAB9-7DECE01B92D2}" type="sibTrans" cxnId="{C8A6FEF6-6521-491F-B598-DF30F3C28C99}">
      <dgm:prSet/>
      <dgm:spPr/>
      <dgm:t>
        <a:bodyPr/>
        <a:lstStyle/>
        <a:p>
          <a:endParaRPr lang="en-US"/>
        </a:p>
      </dgm:t>
    </dgm:pt>
    <dgm:pt modelId="{440BAD8F-2CF2-4441-BD75-4632C09A6ABB}" type="pres">
      <dgm:prSet presAssocID="{20FC2298-B37A-4CB9-8BAC-6671ADB57D86}" presName="diagram" presStyleCnt="0">
        <dgm:presLayoutVars>
          <dgm:dir/>
          <dgm:resizeHandles val="exact"/>
        </dgm:presLayoutVars>
      </dgm:prSet>
      <dgm:spPr/>
    </dgm:pt>
    <dgm:pt modelId="{B6E41CCA-FD96-4B73-8636-E9014D0B824F}" type="pres">
      <dgm:prSet presAssocID="{7C02A44A-71F2-4EE4-829C-535CBDB9A99C}" presName="node" presStyleLbl="node1" presStyleIdx="0" presStyleCnt="4">
        <dgm:presLayoutVars>
          <dgm:bulletEnabled val="1"/>
        </dgm:presLayoutVars>
      </dgm:prSet>
      <dgm:spPr/>
    </dgm:pt>
    <dgm:pt modelId="{F4E9EBB3-C69C-4D8B-B430-B88C23C55D72}" type="pres">
      <dgm:prSet presAssocID="{306201D7-5B08-4126-A74D-0C5823313494}" presName="sibTrans" presStyleCnt="0"/>
      <dgm:spPr/>
    </dgm:pt>
    <dgm:pt modelId="{5DE2BD8C-2538-468B-A2DE-D40A0B0E0AB4}" type="pres">
      <dgm:prSet presAssocID="{4326A09E-6BF6-4724-B73B-9CEA22C6D89C}" presName="node" presStyleLbl="node1" presStyleIdx="1" presStyleCnt="4">
        <dgm:presLayoutVars>
          <dgm:bulletEnabled val="1"/>
        </dgm:presLayoutVars>
      </dgm:prSet>
      <dgm:spPr/>
    </dgm:pt>
    <dgm:pt modelId="{A787C6C0-FF08-41DA-AAFF-BD71E5B92C6E}" type="pres">
      <dgm:prSet presAssocID="{6C404A78-29ED-4D13-B44C-9AE0026E26BB}" presName="sibTrans" presStyleCnt="0"/>
      <dgm:spPr/>
    </dgm:pt>
    <dgm:pt modelId="{5E15B540-F561-4611-99EF-F7B937D3BBD6}" type="pres">
      <dgm:prSet presAssocID="{D58C4703-0133-466E-A88C-F2686B697A78}" presName="node" presStyleLbl="node1" presStyleIdx="2" presStyleCnt="4">
        <dgm:presLayoutVars>
          <dgm:bulletEnabled val="1"/>
        </dgm:presLayoutVars>
      </dgm:prSet>
      <dgm:spPr/>
    </dgm:pt>
    <dgm:pt modelId="{C73D7FF0-92C9-4CA9-9384-3107165CADED}" type="pres">
      <dgm:prSet presAssocID="{766C2398-69D4-4375-823C-0CF8220CE8B7}" presName="sibTrans" presStyleCnt="0"/>
      <dgm:spPr/>
    </dgm:pt>
    <dgm:pt modelId="{AC392362-A29C-4A4E-A303-CDD93037FFCD}" type="pres">
      <dgm:prSet presAssocID="{5455F8CB-88E5-473E-8D9F-A5CA4F160C2F}" presName="node" presStyleLbl="node1" presStyleIdx="3" presStyleCnt="4">
        <dgm:presLayoutVars>
          <dgm:bulletEnabled val="1"/>
        </dgm:presLayoutVars>
      </dgm:prSet>
      <dgm:spPr/>
    </dgm:pt>
  </dgm:ptLst>
  <dgm:cxnLst>
    <dgm:cxn modelId="{05A9C942-653E-4E07-8948-B8FE8E36563A}" srcId="{20FC2298-B37A-4CB9-8BAC-6671ADB57D86}" destId="{4326A09E-6BF6-4724-B73B-9CEA22C6D89C}" srcOrd="1" destOrd="0" parTransId="{97F0C8E4-A7D4-4C4C-8BCD-09D71BED6677}" sibTransId="{6C404A78-29ED-4D13-B44C-9AE0026E26BB}"/>
    <dgm:cxn modelId="{1A41068F-4EFA-4B47-B8CA-AFCA6B0F3A06}" type="presOf" srcId="{5455F8CB-88E5-473E-8D9F-A5CA4F160C2F}" destId="{AC392362-A29C-4A4E-A303-CDD93037FFCD}" srcOrd="0" destOrd="0" presId="urn:microsoft.com/office/officeart/2005/8/layout/default"/>
    <dgm:cxn modelId="{0548319A-3214-440A-9FA7-64C3B387D590}" srcId="{20FC2298-B37A-4CB9-8BAC-6671ADB57D86}" destId="{7C02A44A-71F2-4EE4-829C-535CBDB9A99C}" srcOrd="0" destOrd="0" parTransId="{457C3C2E-3196-41E8-8792-490347C941BE}" sibTransId="{306201D7-5B08-4126-A74D-0C5823313494}"/>
    <dgm:cxn modelId="{06D200BB-8DC9-4C12-8486-B065BB804B49}" type="presOf" srcId="{D58C4703-0133-466E-A88C-F2686B697A78}" destId="{5E15B540-F561-4611-99EF-F7B937D3BBD6}" srcOrd="0" destOrd="0" presId="urn:microsoft.com/office/officeart/2005/8/layout/default"/>
    <dgm:cxn modelId="{C344AEBF-1956-448D-9193-E918EE1EC800}" type="presOf" srcId="{20FC2298-B37A-4CB9-8BAC-6671ADB57D86}" destId="{440BAD8F-2CF2-4441-BD75-4632C09A6ABB}" srcOrd="0" destOrd="0" presId="urn:microsoft.com/office/officeart/2005/8/layout/default"/>
    <dgm:cxn modelId="{D61C16D4-989A-41C8-875A-56AD94E17C3A}" srcId="{20FC2298-B37A-4CB9-8BAC-6671ADB57D86}" destId="{D58C4703-0133-466E-A88C-F2686B697A78}" srcOrd="2" destOrd="0" parTransId="{12DDEAE1-5763-4AD4-AB2B-D05FFA9695C3}" sibTransId="{766C2398-69D4-4375-823C-0CF8220CE8B7}"/>
    <dgm:cxn modelId="{8531CDE1-8A84-4B50-8463-84B6C612590D}" type="presOf" srcId="{4326A09E-6BF6-4724-B73B-9CEA22C6D89C}" destId="{5DE2BD8C-2538-468B-A2DE-D40A0B0E0AB4}" srcOrd="0" destOrd="0" presId="urn:microsoft.com/office/officeart/2005/8/layout/default"/>
    <dgm:cxn modelId="{C8A6FEF6-6521-491F-B598-DF30F3C28C99}" srcId="{20FC2298-B37A-4CB9-8BAC-6671ADB57D86}" destId="{5455F8CB-88E5-473E-8D9F-A5CA4F160C2F}" srcOrd="3" destOrd="0" parTransId="{191E34C2-7FBB-4654-B5B8-5122D6183AD4}" sibTransId="{77C3B852-9367-46AA-AAB9-7DECE01B92D2}"/>
    <dgm:cxn modelId="{47150EF9-F697-43CB-B765-F989A2E68C9F}" type="presOf" srcId="{7C02A44A-71F2-4EE4-829C-535CBDB9A99C}" destId="{B6E41CCA-FD96-4B73-8636-E9014D0B824F}" srcOrd="0" destOrd="0" presId="urn:microsoft.com/office/officeart/2005/8/layout/default"/>
    <dgm:cxn modelId="{55AD2B8D-0B1E-484B-9A97-A561D84B8BE1}" type="presParOf" srcId="{440BAD8F-2CF2-4441-BD75-4632C09A6ABB}" destId="{B6E41CCA-FD96-4B73-8636-E9014D0B824F}" srcOrd="0" destOrd="0" presId="urn:microsoft.com/office/officeart/2005/8/layout/default"/>
    <dgm:cxn modelId="{61F95F83-0D71-40B8-A6FA-12EF1B39A706}" type="presParOf" srcId="{440BAD8F-2CF2-4441-BD75-4632C09A6ABB}" destId="{F4E9EBB3-C69C-4D8B-B430-B88C23C55D72}" srcOrd="1" destOrd="0" presId="urn:microsoft.com/office/officeart/2005/8/layout/default"/>
    <dgm:cxn modelId="{DCBC8F74-A3A7-4094-B2EE-EE34FE886CBC}" type="presParOf" srcId="{440BAD8F-2CF2-4441-BD75-4632C09A6ABB}" destId="{5DE2BD8C-2538-468B-A2DE-D40A0B0E0AB4}" srcOrd="2" destOrd="0" presId="urn:microsoft.com/office/officeart/2005/8/layout/default"/>
    <dgm:cxn modelId="{9218E62C-FBAF-4707-86DD-740B6BFF230B}" type="presParOf" srcId="{440BAD8F-2CF2-4441-BD75-4632C09A6ABB}" destId="{A787C6C0-FF08-41DA-AAFF-BD71E5B92C6E}" srcOrd="3" destOrd="0" presId="urn:microsoft.com/office/officeart/2005/8/layout/default"/>
    <dgm:cxn modelId="{969CAD77-79B7-4D79-B1F6-8C8F87B8F28F}" type="presParOf" srcId="{440BAD8F-2CF2-4441-BD75-4632C09A6ABB}" destId="{5E15B540-F561-4611-99EF-F7B937D3BBD6}" srcOrd="4" destOrd="0" presId="urn:microsoft.com/office/officeart/2005/8/layout/default"/>
    <dgm:cxn modelId="{5C195A11-A5DB-4160-883F-AC3CAA5C0467}" type="presParOf" srcId="{440BAD8F-2CF2-4441-BD75-4632C09A6ABB}" destId="{C73D7FF0-92C9-4CA9-9384-3107165CADED}" srcOrd="5" destOrd="0" presId="urn:microsoft.com/office/officeart/2005/8/layout/default"/>
    <dgm:cxn modelId="{2AE429C3-E7FA-4351-8E67-F6C7599D3BF1}" type="presParOf" srcId="{440BAD8F-2CF2-4441-BD75-4632C09A6ABB}" destId="{AC392362-A29C-4A4E-A303-CDD93037FFC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0C5ABD-DF71-461B-86E3-709B0B89DD6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F0F969-D533-434D-82DD-9B13585E295F}">
      <dgm:prSet/>
      <dgm:spPr/>
      <dgm:t>
        <a:bodyPr/>
        <a:lstStyle/>
        <a:p>
          <a:pPr>
            <a:lnSpc>
              <a:spcPct val="100000"/>
            </a:lnSpc>
          </a:pPr>
          <a:r>
            <a:rPr lang="en-US" dirty="0"/>
            <a:t>Identify problem</a:t>
          </a:r>
        </a:p>
      </dgm:t>
    </dgm:pt>
    <dgm:pt modelId="{068411A0-0AB2-4599-AC86-EEF55C5C9E2F}" type="parTrans" cxnId="{5877A4BF-A26C-4964-803E-A4EB2D932343}">
      <dgm:prSet/>
      <dgm:spPr/>
      <dgm:t>
        <a:bodyPr/>
        <a:lstStyle/>
        <a:p>
          <a:endParaRPr lang="en-US"/>
        </a:p>
      </dgm:t>
    </dgm:pt>
    <dgm:pt modelId="{FF746385-8DB1-40EC-99F4-582DD1BE52FE}" type="sibTrans" cxnId="{5877A4BF-A26C-4964-803E-A4EB2D932343}">
      <dgm:prSet phldrT="01" phldr="0"/>
      <dgm:spPr/>
      <dgm:t>
        <a:bodyPr/>
        <a:lstStyle/>
        <a:p>
          <a:endParaRPr lang="en-US"/>
        </a:p>
      </dgm:t>
    </dgm:pt>
    <dgm:pt modelId="{7BD79BD6-530E-4B8B-8509-54A2B6F74F17}">
      <dgm:prSet/>
      <dgm:spPr/>
      <dgm:t>
        <a:bodyPr/>
        <a:lstStyle/>
        <a:p>
          <a:pPr>
            <a:lnSpc>
              <a:spcPct val="100000"/>
            </a:lnSpc>
          </a:pPr>
          <a:r>
            <a:rPr lang="en-US" dirty="0"/>
            <a:t>Literature survey</a:t>
          </a:r>
        </a:p>
      </dgm:t>
    </dgm:pt>
    <dgm:pt modelId="{8BAA4EAC-3834-4F82-A132-01ADA3AE2B83}" type="parTrans" cxnId="{6FD7A7A7-9F4B-4617-9069-F57C50B08297}">
      <dgm:prSet/>
      <dgm:spPr/>
      <dgm:t>
        <a:bodyPr/>
        <a:lstStyle/>
        <a:p>
          <a:endParaRPr lang="en-US"/>
        </a:p>
      </dgm:t>
    </dgm:pt>
    <dgm:pt modelId="{2996B367-353B-4F51-8A16-FE3CF8A4417B}" type="sibTrans" cxnId="{6FD7A7A7-9F4B-4617-9069-F57C50B08297}">
      <dgm:prSet phldrT="02" phldr="0"/>
      <dgm:spPr/>
      <dgm:t>
        <a:bodyPr/>
        <a:lstStyle/>
        <a:p>
          <a:endParaRPr lang="en-US"/>
        </a:p>
      </dgm:t>
    </dgm:pt>
    <dgm:pt modelId="{0581EC65-8FF9-4CDE-8CAA-8CA75389F765}">
      <dgm:prSet/>
      <dgm:spPr/>
      <dgm:t>
        <a:bodyPr/>
        <a:lstStyle/>
        <a:p>
          <a:pPr>
            <a:lnSpc>
              <a:spcPct val="100000"/>
            </a:lnSpc>
          </a:pPr>
          <a:r>
            <a:rPr lang="en-US" dirty="0"/>
            <a:t>Objective</a:t>
          </a:r>
        </a:p>
      </dgm:t>
    </dgm:pt>
    <dgm:pt modelId="{ED2DFAE4-1A04-4EF6-B333-AFA6A43186B9}" type="parTrans" cxnId="{B231046A-4304-4F3F-9BF1-DA3795FF40FA}">
      <dgm:prSet/>
      <dgm:spPr/>
      <dgm:t>
        <a:bodyPr/>
        <a:lstStyle/>
        <a:p>
          <a:endParaRPr lang="en-US"/>
        </a:p>
      </dgm:t>
    </dgm:pt>
    <dgm:pt modelId="{36FD277C-E6DF-443C-AF2F-85B200343877}" type="sibTrans" cxnId="{B231046A-4304-4F3F-9BF1-DA3795FF40FA}">
      <dgm:prSet phldrT="03" phldr="0"/>
      <dgm:spPr/>
      <dgm:t>
        <a:bodyPr/>
        <a:lstStyle/>
        <a:p>
          <a:endParaRPr lang="en-US"/>
        </a:p>
      </dgm:t>
    </dgm:pt>
    <dgm:pt modelId="{8F47BD40-75F6-4822-8DD3-FD24441A1FDE}">
      <dgm:prSet/>
      <dgm:spPr/>
      <dgm:t>
        <a:bodyPr/>
        <a:lstStyle/>
        <a:p>
          <a:pPr>
            <a:lnSpc>
              <a:spcPct val="100000"/>
            </a:lnSpc>
          </a:pPr>
          <a:r>
            <a:rPr lang="en-US" dirty="0"/>
            <a:t>Data set</a:t>
          </a:r>
        </a:p>
      </dgm:t>
    </dgm:pt>
    <dgm:pt modelId="{D42CA5FC-3E19-45D2-B99C-83B2A868D8D0}" type="parTrans" cxnId="{8C538CDA-E31F-4298-B2E3-E004F0DB9B65}">
      <dgm:prSet/>
      <dgm:spPr/>
      <dgm:t>
        <a:bodyPr/>
        <a:lstStyle/>
        <a:p>
          <a:endParaRPr lang="en-US"/>
        </a:p>
      </dgm:t>
    </dgm:pt>
    <dgm:pt modelId="{94A9A143-16D8-44EA-B07B-6B34767C1A4F}" type="sibTrans" cxnId="{8C538CDA-E31F-4298-B2E3-E004F0DB9B65}">
      <dgm:prSet phldrT="04" phldr="0"/>
      <dgm:spPr/>
      <dgm:t>
        <a:bodyPr/>
        <a:lstStyle/>
        <a:p>
          <a:endParaRPr lang="en-US"/>
        </a:p>
      </dgm:t>
    </dgm:pt>
    <dgm:pt modelId="{82BF09EC-F6F9-4486-8195-5C7815DE8C4F}">
      <dgm:prSet/>
      <dgm:spPr/>
      <dgm:t>
        <a:bodyPr/>
        <a:lstStyle/>
        <a:p>
          <a:pPr>
            <a:lnSpc>
              <a:spcPct val="100000"/>
            </a:lnSpc>
          </a:pPr>
          <a:r>
            <a:rPr lang="en-US" dirty="0"/>
            <a:t>Design</a:t>
          </a:r>
        </a:p>
      </dgm:t>
    </dgm:pt>
    <dgm:pt modelId="{39CEF5A9-21BA-4832-A62E-2ECB80D00D32}" type="parTrans" cxnId="{DDEE7C5C-E189-4A0F-B3D2-432B32FD88FB}">
      <dgm:prSet/>
      <dgm:spPr/>
      <dgm:t>
        <a:bodyPr/>
        <a:lstStyle/>
        <a:p>
          <a:endParaRPr lang="en-US"/>
        </a:p>
      </dgm:t>
    </dgm:pt>
    <dgm:pt modelId="{06FA5194-1DDE-4353-B78C-3DB2E7EA9E90}" type="sibTrans" cxnId="{DDEE7C5C-E189-4A0F-B3D2-432B32FD88FB}">
      <dgm:prSet phldrT="05" phldr="0"/>
      <dgm:spPr/>
      <dgm:t>
        <a:bodyPr/>
        <a:lstStyle/>
        <a:p>
          <a:endParaRPr lang="en-US"/>
        </a:p>
      </dgm:t>
    </dgm:pt>
    <dgm:pt modelId="{42CF6692-1AE2-4F9E-864E-9B92D08C63B4}">
      <dgm:prSet/>
      <dgm:spPr/>
      <dgm:t>
        <a:bodyPr/>
        <a:lstStyle/>
        <a:p>
          <a:pPr>
            <a:lnSpc>
              <a:spcPct val="100000"/>
            </a:lnSpc>
          </a:pPr>
          <a:r>
            <a:rPr lang="en-US" dirty="0"/>
            <a:t>Implementation</a:t>
          </a:r>
        </a:p>
      </dgm:t>
    </dgm:pt>
    <dgm:pt modelId="{83BEC658-ABDF-42BF-A527-21F1E0EC716C}" type="parTrans" cxnId="{DFC7910B-3B7A-4D14-8477-21ED18520655}">
      <dgm:prSet/>
      <dgm:spPr/>
      <dgm:t>
        <a:bodyPr/>
        <a:lstStyle/>
        <a:p>
          <a:endParaRPr lang="en-US"/>
        </a:p>
      </dgm:t>
    </dgm:pt>
    <dgm:pt modelId="{1921B041-DF66-48A1-9E14-4355993DF131}" type="sibTrans" cxnId="{DFC7910B-3B7A-4D14-8477-21ED18520655}">
      <dgm:prSet phldrT="06" phldr="0"/>
      <dgm:spPr/>
      <dgm:t>
        <a:bodyPr/>
        <a:lstStyle/>
        <a:p>
          <a:endParaRPr lang="en-US"/>
        </a:p>
      </dgm:t>
    </dgm:pt>
    <dgm:pt modelId="{DED22BFA-BFE8-440C-A982-1DAB3C563CD2}">
      <dgm:prSet/>
      <dgm:spPr/>
      <dgm:t>
        <a:bodyPr/>
        <a:lstStyle/>
        <a:p>
          <a:pPr>
            <a:lnSpc>
              <a:spcPct val="100000"/>
            </a:lnSpc>
          </a:pPr>
          <a:r>
            <a:rPr lang="en-US" dirty="0"/>
            <a:t>Results </a:t>
          </a:r>
        </a:p>
      </dgm:t>
    </dgm:pt>
    <dgm:pt modelId="{2C34A1AE-25BA-49C4-801D-F8772E1329CE}" type="parTrans" cxnId="{EFF82373-A541-48A8-86E4-7ED416DE0180}">
      <dgm:prSet/>
      <dgm:spPr/>
      <dgm:t>
        <a:bodyPr/>
        <a:lstStyle/>
        <a:p>
          <a:endParaRPr lang="en-IN"/>
        </a:p>
      </dgm:t>
    </dgm:pt>
    <dgm:pt modelId="{39520C1B-1181-4BD7-B091-7BDDB57020A7}" type="sibTrans" cxnId="{EFF82373-A541-48A8-86E4-7ED416DE0180}">
      <dgm:prSet/>
      <dgm:spPr/>
      <dgm:t>
        <a:bodyPr/>
        <a:lstStyle/>
        <a:p>
          <a:endParaRPr lang="en-IN"/>
        </a:p>
      </dgm:t>
    </dgm:pt>
    <dgm:pt modelId="{0849DA40-0A41-4566-9FE2-77189D0B3237}">
      <dgm:prSet/>
      <dgm:spPr/>
      <dgm:t>
        <a:bodyPr/>
        <a:lstStyle/>
        <a:p>
          <a:pPr>
            <a:lnSpc>
              <a:spcPct val="100000"/>
            </a:lnSpc>
          </a:pPr>
          <a:r>
            <a:rPr lang="en-US" dirty="0"/>
            <a:t>Conclusion </a:t>
          </a:r>
        </a:p>
      </dgm:t>
    </dgm:pt>
    <dgm:pt modelId="{FD52E2B7-CCD7-4F9D-BBA3-C3AF88D93F81}" type="parTrans" cxnId="{7C8C7054-7B4D-4226-82A5-0CA495F7D7F5}">
      <dgm:prSet/>
      <dgm:spPr/>
      <dgm:t>
        <a:bodyPr/>
        <a:lstStyle/>
        <a:p>
          <a:endParaRPr lang="en-IN"/>
        </a:p>
      </dgm:t>
    </dgm:pt>
    <dgm:pt modelId="{1B329885-F8C6-4BA6-B598-25A0C031F08B}" type="sibTrans" cxnId="{7C8C7054-7B4D-4226-82A5-0CA495F7D7F5}">
      <dgm:prSet/>
      <dgm:spPr/>
      <dgm:t>
        <a:bodyPr/>
        <a:lstStyle/>
        <a:p>
          <a:endParaRPr lang="en-IN"/>
        </a:p>
      </dgm:t>
    </dgm:pt>
    <dgm:pt modelId="{812A3D97-5F01-4E9F-90E7-6EE66A75733F}" type="pres">
      <dgm:prSet presAssocID="{BC0C5ABD-DF71-461B-86E3-709B0B89DD60}" presName="root" presStyleCnt="0">
        <dgm:presLayoutVars>
          <dgm:dir/>
          <dgm:resizeHandles val="exact"/>
        </dgm:presLayoutVars>
      </dgm:prSet>
      <dgm:spPr/>
    </dgm:pt>
    <dgm:pt modelId="{A902A3E7-42FA-4FD6-B82C-E09E4EF1B1E5}" type="pres">
      <dgm:prSet presAssocID="{90F0F969-D533-434D-82DD-9B13585E295F}" presName="compNode" presStyleCnt="0"/>
      <dgm:spPr/>
    </dgm:pt>
    <dgm:pt modelId="{4C5F29FE-2F4F-496D-8054-45E03DD64698}" type="pres">
      <dgm:prSet presAssocID="{90F0F969-D533-434D-82DD-9B13585E295F}" presName="bgRect" presStyleLbl="bgShp" presStyleIdx="0" presStyleCnt="8"/>
      <dgm:spPr/>
    </dgm:pt>
    <dgm:pt modelId="{49421470-C5E1-44CF-A352-3330943B86B7}" type="pres">
      <dgm:prSet presAssocID="{90F0F969-D533-434D-82DD-9B13585E295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65FEE25-1532-458C-937A-9459BEF201DF}" type="pres">
      <dgm:prSet presAssocID="{90F0F969-D533-434D-82DD-9B13585E295F}" presName="spaceRect" presStyleCnt="0"/>
      <dgm:spPr/>
    </dgm:pt>
    <dgm:pt modelId="{60B4F210-5046-4687-9163-1E12E089EA1A}" type="pres">
      <dgm:prSet presAssocID="{90F0F969-D533-434D-82DD-9B13585E295F}" presName="parTx" presStyleLbl="revTx" presStyleIdx="0" presStyleCnt="8">
        <dgm:presLayoutVars>
          <dgm:chMax val="0"/>
          <dgm:chPref val="0"/>
        </dgm:presLayoutVars>
      </dgm:prSet>
      <dgm:spPr/>
    </dgm:pt>
    <dgm:pt modelId="{423B8E65-6315-44E7-B0AA-5032A60D6EDF}" type="pres">
      <dgm:prSet presAssocID="{FF746385-8DB1-40EC-99F4-582DD1BE52FE}" presName="sibTrans" presStyleCnt="0"/>
      <dgm:spPr/>
    </dgm:pt>
    <dgm:pt modelId="{E638D332-E506-4D87-B880-06B94011FC53}" type="pres">
      <dgm:prSet presAssocID="{7BD79BD6-530E-4B8B-8509-54A2B6F74F17}" presName="compNode" presStyleCnt="0"/>
      <dgm:spPr/>
    </dgm:pt>
    <dgm:pt modelId="{948207C7-5B89-4FE2-A2F4-E7C999ADE2E2}" type="pres">
      <dgm:prSet presAssocID="{7BD79BD6-530E-4B8B-8509-54A2B6F74F17}" presName="bgRect" presStyleLbl="bgShp" presStyleIdx="1" presStyleCnt="8"/>
      <dgm:spPr/>
    </dgm:pt>
    <dgm:pt modelId="{A9D7F5E7-CE9B-4767-949E-5131B36B5850}" type="pres">
      <dgm:prSet presAssocID="{7BD79BD6-530E-4B8B-8509-54A2B6F74F1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5B2DDFC9-1201-4CF4-A481-A1BFC3F5DB31}" type="pres">
      <dgm:prSet presAssocID="{7BD79BD6-530E-4B8B-8509-54A2B6F74F17}" presName="spaceRect" presStyleCnt="0"/>
      <dgm:spPr/>
    </dgm:pt>
    <dgm:pt modelId="{A5F0A53D-8F4D-4FC0-B380-0A6F3D22687D}" type="pres">
      <dgm:prSet presAssocID="{7BD79BD6-530E-4B8B-8509-54A2B6F74F17}" presName="parTx" presStyleLbl="revTx" presStyleIdx="1" presStyleCnt="8">
        <dgm:presLayoutVars>
          <dgm:chMax val="0"/>
          <dgm:chPref val="0"/>
        </dgm:presLayoutVars>
      </dgm:prSet>
      <dgm:spPr/>
    </dgm:pt>
    <dgm:pt modelId="{106C6476-B705-43B0-8350-091372D934F5}" type="pres">
      <dgm:prSet presAssocID="{2996B367-353B-4F51-8A16-FE3CF8A4417B}" presName="sibTrans" presStyleCnt="0"/>
      <dgm:spPr/>
    </dgm:pt>
    <dgm:pt modelId="{A86AE96C-0A34-49AF-A25C-FD7916B94843}" type="pres">
      <dgm:prSet presAssocID="{0581EC65-8FF9-4CDE-8CAA-8CA75389F765}" presName="compNode" presStyleCnt="0"/>
      <dgm:spPr/>
    </dgm:pt>
    <dgm:pt modelId="{C3655E04-AA5B-4571-9E63-F31D5D41398C}" type="pres">
      <dgm:prSet presAssocID="{0581EC65-8FF9-4CDE-8CAA-8CA75389F765}" presName="bgRect" presStyleLbl="bgShp" presStyleIdx="2" presStyleCnt="8"/>
      <dgm:spPr/>
    </dgm:pt>
    <dgm:pt modelId="{6091FC4C-73F6-4DCA-ADE6-C00161DDDAE1}" type="pres">
      <dgm:prSet presAssocID="{0581EC65-8FF9-4CDE-8CAA-8CA75389F76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1F0674CE-2CD2-4EDE-A24E-C69C7B9DACDC}" type="pres">
      <dgm:prSet presAssocID="{0581EC65-8FF9-4CDE-8CAA-8CA75389F765}" presName="spaceRect" presStyleCnt="0"/>
      <dgm:spPr/>
    </dgm:pt>
    <dgm:pt modelId="{CD8B0739-85EA-45F7-87BC-6E1EC6556CB8}" type="pres">
      <dgm:prSet presAssocID="{0581EC65-8FF9-4CDE-8CAA-8CA75389F765}" presName="parTx" presStyleLbl="revTx" presStyleIdx="2" presStyleCnt="8">
        <dgm:presLayoutVars>
          <dgm:chMax val="0"/>
          <dgm:chPref val="0"/>
        </dgm:presLayoutVars>
      </dgm:prSet>
      <dgm:spPr/>
    </dgm:pt>
    <dgm:pt modelId="{09D5779D-7D23-4466-97B2-7C56CA0D8CF4}" type="pres">
      <dgm:prSet presAssocID="{36FD277C-E6DF-443C-AF2F-85B200343877}" presName="sibTrans" presStyleCnt="0"/>
      <dgm:spPr/>
    </dgm:pt>
    <dgm:pt modelId="{226FB8B6-EC34-4448-ACE5-9E52DFF4C3B5}" type="pres">
      <dgm:prSet presAssocID="{8F47BD40-75F6-4822-8DD3-FD24441A1FDE}" presName="compNode" presStyleCnt="0"/>
      <dgm:spPr/>
    </dgm:pt>
    <dgm:pt modelId="{0BF84229-43C6-4EAD-8126-F97A3C5745AD}" type="pres">
      <dgm:prSet presAssocID="{8F47BD40-75F6-4822-8DD3-FD24441A1FDE}" presName="bgRect" presStyleLbl="bgShp" presStyleIdx="3" presStyleCnt="8"/>
      <dgm:spPr/>
    </dgm:pt>
    <dgm:pt modelId="{589E50D3-352A-4D80-A082-ECE954F6F836}" type="pres">
      <dgm:prSet presAssocID="{8F47BD40-75F6-4822-8DD3-FD24441A1FD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5BF3F8-F9F7-438F-AEF8-8552EB6FE8D8}" type="pres">
      <dgm:prSet presAssocID="{8F47BD40-75F6-4822-8DD3-FD24441A1FDE}" presName="spaceRect" presStyleCnt="0"/>
      <dgm:spPr/>
    </dgm:pt>
    <dgm:pt modelId="{E04EA093-FAD0-480E-ACB2-A789ED74DE58}" type="pres">
      <dgm:prSet presAssocID="{8F47BD40-75F6-4822-8DD3-FD24441A1FDE}" presName="parTx" presStyleLbl="revTx" presStyleIdx="3" presStyleCnt="8">
        <dgm:presLayoutVars>
          <dgm:chMax val="0"/>
          <dgm:chPref val="0"/>
        </dgm:presLayoutVars>
      </dgm:prSet>
      <dgm:spPr/>
    </dgm:pt>
    <dgm:pt modelId="{1586A7A9-A38B-462E-AAAE-AC3FD800FBEB}" type="pres">
      <dgm:prSet presAssocID="{94A9A143-16D8-44EA-B07B-6B34767C1A4F}" presName="sibTrans" presStyleCnt="0"/>
      <dgm:spPr/>
    </dgm:pt>
    <dgm:pt modelId="{E468813B-7AFC-4A0B-85B0-CD33E84502DD}" type="pres">
      <dgm:prSet presAssocID="{82BF09EC-F6F9-4486-8195-5C7815DE8C4F}" presName="compNode" presStyleCnt="0"/>
      <dgm:spPr/>
    </dgm:pt>
    <dgm:pt modelId="{9484B382-D9C0-4D0C-91C8-C8A0AAF4E90E}" type="pres">
      <dgm:prSet presAssocID="{82BF09EC-F6F9-4486-8195-5C7815DE8C4F}" presName="bgRect" presStyleLbl="bgShp" presStyleIdx="4" presStyleCnt="8"/>
      <dgm:spPr/>
    </dgm:pt>
    <dgm:pt modelId="{E803A220-35B5-4274-8330-C8A3801D4E9B}" type="pres">
      <dgm:prSet presAssocID="{82BF09EC-F6F9-4486-8195-5C7815DE8C4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ler"/>
        </a:ext>
      </dgm:extLst>
    </dgm:pt>
    <dgm:pt modelId="{1E3997DF-1B47-4469-8E3C-CAE9EEEF6509}" type="pres">
      <dgm:prSet presAssocID="{82BF09EC-F6F9-4486-8195-5C7815DE8C4F}" presName="spaceRect" presStyleCnt="0"/>
      <dgm:spPr/>
    </dgm:pt>
    <dgm:pt modelId="{A7A48327-8A4A-4BBA-A343-366AF1148A49}" type="pres">
      <dgm:prSet presAssocID="{82BF09EC-F6F9-4486-8195-5C7815DE8C4F}" presName="parTx" presStyleLbl="revTx" presStyleIdx="4" presStyleCnt="8">
        <dgm:presLayoutVars>
          <dgm:chMax val="0"/>
          <dgm:chPref val="0"/>
        </dgm:presLayoutVars>
      </dgm:prSet>
      <dgm:spPr/>
    </dgm:pt>
    <dgm:pt modelId="{AC77A739-A1A4-4448-957B-2C7EBBCE366D}" type="pres">
      <dgm:prSet presAssocID="{06FA5194-1DDE-4353-B78C-3DB2E7EA9E90}" presName="sibTrans" presStyleCnt="0"/>
      <dgm:spPr/>
    </dgm:pt>
    <dgm:pt modelId="{CBFE74DF-6188-42BE-BAF5-6B6198AD765C}" type="pres">
      <dgm:prSet presAssocID="{42CF6692-1AE2-4F9E-864E-9B92D08C63B4}" presName="compNode" presStyleCnt="0"/>
      <dgm:spPr/>
    </dgm:pt>
    <dgm:pt modelId="{AFA41257-90A4-4E63-9CCA-2881E8E78C61}" type="pres">
      <dgm:prSet presAssocID="{42CF6692-1AE2-4F9E-864E-9B92D08C63B4}" presName="bgRect" presStyleLbl="bgShp" presStyleIdx="5" presStyleCnt="8"/>
      <dgm:spPr/>
    </dgm:pt>
    <dgm:pt modelId="{947C7DB6-CCE8-4B41-9A7A-E9637E47935D}" type="pres">
      <dgm:prSet presAssocID="{42CF6692-1AE2-4F9E-864E-9B92D08C63B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row Circle"/>
        </a:ext>
      </dgm:extLst>
    </dgm:pt>
    <dgm:pt modelId="{F381EA8E-E29E-4BAC-89E6-FDEBE4FF234F}" type="pres">
      <dgm:prSet presAssocID="{42CF6692-1AE2-4F9E-864E-9B92D08C63B4}" presName="spaceRect" presStyleCnt="0"/>
      <dgm:spPr/>
    </dgm:pt>
    <dgm:pt modelId="{6937CA1E-F211-4185-B5D7-C2DE43A94ACD}" type="pres">
      <dgm:prSet presAssocID="{42CF6692-1AE2-4F9E-864E-9B92D08C63B4}" presName="parTx" presStyleLbl="revTx" presStyleIdx="5" presStyleCnt="8">
        <dgm:presLayoutVars>
          <dgm:chMax val="0"/>
          <dgm:chPref val="0"/>
        </dgm:presLayoutVars>
      </dgm:prSet>
      <dgm:spPr/>
    </dgm:pt>
    <dgm:pt modelId="{3CBC30EE-5A2D-48B8-B5A3-5B5E1378C0B0}" type="pres">
      <dgm:prSet presAssocID="{1921B041-DF66-48A1-9E14-4355993DF131}" presName="sibTrans" presStyleCnt="0"/>
      <dgm:spPr/>
    </dgm:pt>
    <dgm:pt modelId="{1164866E-BBDB-4E32-86FB-1C14554E067C}" type="pres">
      <dgm:prSet presAssocID="{DED22BFA-BFE8-440C-A982-1DAB3C563CD2}" presName="compNode" presStyleCnt="0"/>
      <dgm:spPr/>
    </dgm:pt>
    <dgm:pt modelId="{C621F3F9-0C22-4440-AF46-0129B4EC4DF2}" type="pres">
      <dgm:prSet presAssocID="{DED22BFA-BFE8-440C-A982-1DAB3C563CD2}" presName="bgRect" presStyleLbl="bgShp" presStyleIdx="6" presStyleCnt="8"/>
      <dgm:spPr/>
    </dgm:pt>
    <dgm:pt modelId="{CFD7D5CA-5093-4083-8409-92AB6B049F6C}" type="pres">
      <dgm:prSet presAssocID="{DED22BFA-BFE8-440C-A982-1DAB3C563CD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 chart"/>
        </a:ext>
      </dgm:extLst>
    </dgm:pt>
    <dgm:pt modelId="{EC64F84B-0EAA-433F-9EC8-0F9863DE089D}" type="pres">
      <dgm:prSet presAssocID="{DED22BFA-BFE8-440C-A982-1DAB3C563CD2}" presName="spaceRect" presStyleCnt="0"/>
      <dgm:spPr/>
    </dgm:pt>
    <dgm:pt modelId="{B47CDC25-73A8-4B34-8DDB-369271ADC994}" type="pres">
      <dgm:prSet presAssocID="{DED22BFA-BFE8-440C-A982-1DAB3C563CD2}" presName="parTx" presStyleLbl="revTx" presStyleIdx="6" presStyleCnt="8">
        <dgm:presLayoutVars>
          <dgm:chMax val="0"/>
          <dgm:chPref val="0"/>
        </dgm:presLayoutVars>
      </dgm:prSet>
      <dgm:spPr/>
    </dgm:pt>
    <dgm:pt modelId="{5BD4FEA9-D900-44C7-AC01-F061F5F22B38}" type="pres">
      <dgm:prSet presAssocID="{39520C1B-1181-4BD7-B091-7BDDB57020A7}" presName="sibTrans" presStyleCnt="0"/>
      <dgm:spPr/>
    </dgm:pt>
    <dgm:pt modelId="{064A0AB6-AF55-4E54-BCDA-4526123DC753}" type="pres">
      <dgm:prSet presAssocID="{0849DA40-0A41-4566-9FE2-77189D0B3237}" presName="compNode" presStyleCnt="0"/>
      <dgm:spPr/>
    </dgm:pt>
    <dgm:pt modelId="{482F9926-15BF-4B4A-921A-E0CBFFC9FAB9}" type="pres">
      <dgm:prSet presAssocID="{0849DA40-0A41-4566-9FE2-77189D0B3237}" presName="bgRect" presStyleLbl="bgShp" presStyleIdx="7" presStyleCnt="8"/>
      <dgm:spPr/>
    </dgm:pt>
    <dgm:pt modelId="{7C424EBE-AB7F-48E7-BE2A-E478973C8FC6}" type="pres">
      <dgm:prSet presAssocID="{0849DA40-0A41-4566-9FE2-77189D0B323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avel"/>
        </a:ext>
      </dgm:extLst>
    </dgm:pt>
    <dgm:pt modelId="{2A1A7D00-F4E9-4F41-BF87-13D5CA79DBF4}" type="pres">
      <dgm:prSet presAssocID="{0849DA40-0A41-4566-9FE2-77189D0B3237}" presName="spaceRect" presStyleCnt="0"/>
      <dgm:spPr/>
    </dgm:pt>
    <dgm:pt modelId="{CA7EFD25-7215-4B14-9141-A5B8A3BD740E}" type="pres">
      <dgm:prSet presAssocID="{0849DA40-0A41-4566-9FE2-77189D0B3237}" presName="parTx" presStyleLbl="revTx" presStyleIdx="7" presStyleCnt="8">
        <dgm:presLayoutVars>
          <dgm:chMax val="0"/>
          <dgm:chPref val="0"/>
        </dgm:presLayoutVars>
      </dgm:prSet>
      <dgm:spPr/>
    </dgm:pt>
  </dgm:ptLst>
  <dgm:cxnLst>
    <dgm:cxn modelId="{DFC7910B-3B7A-4D14-8477-21ED18520655}" srcId="{BC0C5ABD-DF71-461B-86E3-709B0B89DD60}" destId="{42CF6692-1AE2-4F9E-864E-9B92D08C63B4}" srcOrd="5" destOrd="0" parTransId="{83BEC658-ABDF-42BF-A527-21F1E0EC716C}" sibTransId="{1921B041-DF66-48A1-9E14-4355993DF131}"/>
    <dgm:cxn modelId="{53CE9E1B-5644-4DFC-8732-856D71ABA263}" type="presOf" srcId="{BC0C5ABD-DF71-461B-86E3-709B0B89DD60}" destId="{812A3D97-5F01-4E9F-90E7-6EE66A75733F}" srcOrd="0" destOrd="0" presId="urn:microsoft.com/office/officeart/2018/2/layout/IconVerticalSolidList"/>
    <dgm:cxn modelId="{8D64F02B-5754-47B4-A147-5C3505230461}" type="presOf" srcId="{0849DA40-0A41-4566-9FE2-77189D0B3237}" destId="{CA7EFD25-7215-4B14-9141-A5B8A3BD740E}" srcOrd="0" destOrd="0" presId="urn:microsoft.com/office/officeart/2018/2/layout/IconVerticalSolidList"/>
    <dgm:cxn modelId="{DDEE7C5C-E189-4A0F-B3D2-432B32FD88FB}" srcId="{BC0C5ABD-DF71-461B-86E3-709B0B89DD60}" destId="{82BF09EC-F6F9-4486-8195-5C7815DE8C4F}" srcOrd="4" destOrd="0" parTransId="{39CEF5A9-21BA-4832-A62E-2ECB80D00D32}" sibTransId="{06FA5194-1DDE-4353-B78C-3DB2E7EA9E90}"/>
    <dgm:cxn modelId="{B231046A-4304-4F3F-9BF1-DA3795FF40FA}" srcId="{BC0C5ABD-DF71-461B-86E3-709B0B89DD60}" destId="{0581EC65-8FF9-4CDE-8CAA-8CA75389F765}" srcOrd="2" destOrd="0" parTransId="{ED2DFAE4-1A04-4EF6-B333-AFA6A43186B9}" sibTransId="{36FD277C-E6DF-443C-AF2F-85B200343877}"/>
    <dgm:cxn modelId="{70955F4D-EF33-42FE-A190-1897732F0927}" type="presOf" srcId="{0581EC65-8FF9-4CDE-8CAA-8CA75389F765}" destId="{CD8B0739-85EA-45F7-87BC-6E1EC6556CB8}" srcOrd="0" destOrd="0" presId="urn:microsoft.com/office/officeart/2018/2/layout/IconVerticalSolidList"/>
    <dgm:cxn modelId="{B88F0B72-5F72-4C3C-9831-3E3E503A3CA9}" type="presOf" srcId="{82BF09EC-F6F9-4486-8195-5C7815DE8C4F}" destId="{A7A48327-8A4A-4BBA-A343-366AF1148A49}" srcOrd="0" destOrd="0" presId="urn:microsoft.com/office/officeart/2018/2/layout/IconVerticalSolidList"/>
    <dgm:cxn modelId="{EFF82373-A541-48A8-86E4-7ED416DE0180}" srcId="{BC0C5ABD-DF71-461B-86E3-709B0B89DD60}" destId="{DED22BFA-BFE8-440C-A982-1DAB3C563CD2}" srcOrd="6" destOrd="0" parTransId="{2C34A1AE-25BA-49C4-801D-F8772E1329CE}" sibTransId="{39520C1B-1181-4BD7-B091-7BDDB57020A7}"/>
    <dgm:cxn modelId="{7C8C7054-7B4D-4226-82A5-0CA495F7D7F5}" srcId="{BC0C5ABD-DF71-461B-86E3-709B0B89DD60}" destId="{0849DA40-0A41-4566-9FE2-77189D0B3237}" srcOrd="7" destOrd="0" parTransId="{FD52E2B7-CCD7-4F9D-BBA3-C3AF88D93F81}" sibTransId="{1B329885-F8C6-4BA6-B598-25A0C031F08B}"/>
    <dgm:cxn modelId="{2E660A80-1622-4186-8833-37160A25F39C}" type="presOf" srcId="{7BD79BD6-530E-4B8B-8509-54A2B6F74F17}" destId="{A5F0A53D-8F4D-4FC0-B380-0A6F3D22687D}" srcOrd="0" destOrd="0" presId="urn:microsoft.com/office/officeart/2018/2/layout/IconVerticalSolidList"/>
    <dgm:cxn modelId="{6FD7A7A7-9F4B-4617-9069-F57C50B08297}" srcId="{BC0C5ABD-DF71-461B-86E3-709B0B89DD60}" destId="{7BD79BD6-530E-4B8B-8509-54A2B6F74F17}" srcOrd="1" destOrd="0" parTransId="{8BAA4EAC-3834-4F82-A132-01ADA3AE2B83}" sibTransId="{2996B367-353B-4F51-8A16-FE3CF8A4417B}"/>
    <dgm:cxn modelId="{2957E7AA-FF50-4253-BB57-B5E1F0E60AF3}" type="presOf" srcId="{90F0F969-D533-434D-82DD-9B13585E295F}" destId="{60B4F210-5046-4687-9163-1E12E089EA1A}" srcOrd="0" destOrd="0" presId="urn:microsoft.com/office/officeart/2018/2/layout/IconVerticalSolidList"/>
    <dgm:cxn modelId="{5DF1E1B4-9442-4C6F-A5E7-06F4A12FAABB}" type="presOf" srcId="{42CF6692-1AE2-4F9E-864E-9B92D08C63B4}" destId="{6937CA1E-F211-4185-B5D7-C2DE43A94ACD}" srcOrd="0" destOrd="0" presId="urn:microsoft.com/office/officeart/2018/2/layout/IconVerticalSolidList"/>
    <dgm:cxn modelId="{D5F55CB7-938F-47E9-A67F-6EB4A0D4CC5D}" type="presOf" srcId="{DED22BFA-BFE8-440C-A982-1DAB3C563CD2}" destId="{B47CDC25-73A8-4B34-8DDB-369271ADC994}" srcOrd="0" destOrd="0" presId="urn:microsoft.com/office/officeart/2018/2/layout/IconVerticalSolidList"/>
    <dgm:cxn modelId="{5877A4BF-A26C-4964-803E-A4EB2D932343}" srcId="{BC0C5ABD-DF71-461B-86E3-709B0B89DD60}" destId="{90F0F969-D533-434D-82DD-9B13585E295F}" srcOrd="0" destOrd="0" parTransId="{068411A0-0AB2-4599-AC86-EEF55C5C9E2F}" sibTransId="{FF746385-8DB1-40EC-99F4-582DD1BE52FE}"/>
    <dgm:cxn modelId="{F182BFCC-4C59-4253-94BF-B92C818D770E}" type="presOf" srcId="{8F47BD40-75F6-4822-8DD3-FD24441A1FDE}" destId="{E04EA093-FAD0-480E-ACB2-A789ED74DE58}" srcOrd="0" destOrd="0" presId="urn:microsoft.com/office/officeart/2018/2/layout/IconVerticalSolidList"/>
    <dgm:cxn modelId="{8C538CDA-E31F-4298-B2E3-E004F0DB9B65}" srcId="{BC0C5ABD-DF71-461B-86E3-709B0B89DD60}" destId="{8F47BD40-75F6-4822-8DD3-FD24441A1FDE}" srcOrd="3" destOrd="0" parTransId="{D42CA5FC-3E19-45D2-B99C-83B2A868D8D0}" sibTransId="{94A9A143-16D8-44EA-B07B-6B34767C1A4F}"/>
    <dgm:cxn modelId="{E1A6F61B-9EF6-436D-BE2C-4D16743DA4A7}" type="presParOf" srcId="{812A3D97-5F01-4E9F-90E7-6EE66A75733F}" destId="{A902A3E7-42FA-4FD6-B82C-E09E4EF1B1E5}" srcOrd="0" destOrd="0" presId="urn:microsoft.com/office/officeart/2018/2/layout/IconVerticalSolidList"/>
    <dgm:cxn modelId="{532AEDC2-6663-4F42-B698-786745121479}" type="presParOf" srcId="{A902A3E7-42FA-4FD6-B82C-E09E4EF1B1E5}" destId="{4C5F29FE-2F4F-496D-8054-45E03DD64698}" srcOrd="0" destOrd="0" presId="urn:microsoft.com/office/officeart/2018/2/layout/IconVerticalSolidList"/>
    <dgm:cxn modelId="{91B3EA93-417A-4DFF-AAED-537C585F8F18}" type="presParOf" srcId="{A902A3E7-42FA-4FD6-B82C-E09E4EF1B1E5}" destId="{49421470-C5E1-44CF-A352-3330943B86B7}" srcOrd="1" destOrd="0" presId="urn:microsoft.com/office/officeart/2018/2/layout/IconVerticalSolidList"/>
    <dgm:cxn modelId="{38F5AD04-0D3E-4BD1-9D11-2C9CFF60D000}" type="presParOf" srcId="{A902A3E7-42FA-4FD6-B82C-E09E4EF1B1E5}" destId="{965FEE25-1532-458C-937A-9459BEF201DF}" srcOrd="2" destOrd="0" presId="urn:microsoft.com/office/officeart/2018/2/layout/IconVerticalSolidList"/>
    <dgm:cxn modelId="{0AB94467-327B-42E7-8DD9-5676EEE20329}" type="presParOf" srcId="{A902A3E7-42FA-4FD6-B82C-E09E4EF1B1E5}" destId="{60B4F210-5046-4687-9163-1E12E089EA1A}" srcOrd="3" destOrd="0" presId="urn:microsoft.com/office/officeart/2018/2/layout/IconVerticalSolidList"/>
    <dgm:cxn modelId="{6940C0AB-7EA1-4EF5-B872-7B3BE8E5A038}" type="presParOf" srcId="{812A3D97-5F01-4E9F-90E7-6EE66A75733F}" destId="{423B8E65-6315-44E7-B0AA-5032A60D6EDF}" srcOrd="1" destOrd="0" presId="urn:microsoft.com/office/officeart/2018/2/layout/IconVerticalSolidList"/>
    <dgm:cxn modelId="{B0238AF1-A4BE-49FC-804F-54A520E4B78B}" type="presParOf" srcId="{812A3D97-5F01-4E9F-90E7-6EE66A75733F}" destId="{E638D332-E506-4D87-B880-06B94011FC53}" srcOrd="2" destOrd="0" presId="urn:microsoft.com/office/officeart/2018/2/layout/IconVerticalSolidList"/>
    <dgm:cxn modelId="{2C79E328-7A3D-4E8F-98AF-87248D598DF0}" type="presParOf" srcId="{E638D332-E506-4D87-B880-06B94011FC53}" destId="{948207C7-5B89-4FE2-A2F4-E7C999ADE2E2}" srcOrd="0" destOrd="0" presId="urn:microsoft.com/office/officeart/2018/2/layout/IconVerticalSolidList"/>
    <dgm:cxn modelId="{A1D4166C-680C-4B5D-82ED-8413596A8944}" type="presParOf" srcId="{E638D332-E506-4D87-B880-06B94011FC53}" destId="{A9D7F5E7-CE9B-4767-949E-5131B36B5850}" srcOrd="1" destOrd="0" presId="urn:microsoft.com/office/officeart/2018/2/layout/IconVerticalSolidList"/>
    <dgm:cxn modelId="{907353A1-466A-4E92-B163-A34BB385C961}" type="presParOf" srcId="{E638D332-E506-4D87-B880-06B94011FC53}" destId="{5B2DDFC9-1201-4CF4-A481-A1BFC3F5DB31}" srcOrd="2" destOrd="0" presId="urn:microsoft.com/office/officeart/2018/2/layout/IconVerticalSolidList"/>
    <dgm:cxn modelId="{146904A9-2CC0-4299-AE00-62D762B2FE9F}" type="presParOf" srcId="{E638D332-E506-4D87-B880-06B94011FC53}" destId="{A5F0A53D-8F4D-4FC0-B380-0A6F3D22687D}" srcOrd="3" destOrd="0" presId="urn:microsoft.com/office/officeart/2018/2/layout/IconVerticalSolidList"/>
    <dgm:cxn modelId="{A68CAC9A-A319-4BE8-BBA0-48D4E1732B7A}" type="presParOf" srcId="{812A3D97-5F01-4E9F-90E7-6EE66A75733F}" destId="{106C6476-B705-43B0-8350-091372D934F5}" srcOrd="3" destOrd="0" presId="urn:microsoft.com/office/officeart/2018/2/layout/IconVerticalSolidList"/>
    <dgm:cxn modelId="{99CB7FDB-04BE-42D5-AD5B-1E958B69DE08}" type="presParOf" srcId="{812A3D97-5F01-4E9F-90E7-6EE66A75733F}" destId="{A86AE96C-0A34-49AF-A25C-FD7916B94843}" srcOrd="4" destOrd="0" presId="urn:microsoft.com/office/officeart/2018/2/layout/IconVerticalSolidList"/>
    <dgm:cxn modelId="{3F4753B6-0B1E-4E83-AA4C-5B24E4C9FCE1}" type="presParOf" srcId="{A86AE96C-0A34-49AF-A25C-FD7916B94843}" destId="{C3655E04-AA5B-4571-9E63-F31D5D41398C}" srcOrd="0" destOrd="0" presId="urn:microsoft.com/office/officeart/2018/2/layout/IconVerticalSolidList"/>
    <dgm:cxn modelId="{90074B0D-7D9C-4DDB-92DB-853B89014286}" type="presParOf" srcId="{A86AE96C-0A34-49AF-A25C-FD7916B94843}" destId="{6091FC4C-73F6-4DCA-ADE6-C00161DDDAE1}" srcOrd="1" destOrd="0" presId="urn:microsoft.com/office/officeart/2018/2/layout/IconVerticalSolidList"/>
    <dgm:cxn modelId="{5B71E3B2-D427-40FE-AB06-38383D62DC7C}" type="presParOf" srcId="{A86AE96C-0A34-49AF-A25C-FD7916B94843}" destId="{1F0674CE-2CD2-4EDE-A24E-C69C7B9DACDC}" srcOrd="2" destOrd="0" presId="urn:microsoft.com/office/officeart/2018/2/layout/IconVerticalSolidList"/>
    <dgm:cxn modelId="{207CB74B-D4EA-4214-A284-BD22B6108D7F}" type="presParOf" srcId="{A86AE96C-0A34-49AF-A25C-FD7916B94843}" destId="{CD8B0739-85EA-45F7-87BC-6E1EC6556CB8}" srcOrd="3" destOrd="0" presId="urn:microsoft.com/office/officeart/2018/2/layout/IconVerticalSolidList"/>
    <dgm:cxn modelId="{A15ABE24-9900-45C8-9EE0-B0BCEC334B3A}" type="presParOf" srcId="{812A3D97-5F01-4E9F-90E7-6EE66A75733F}" destId="{09D5779D-7D23-4466-97B2-7C56CA0D8CF4}" srcOrd="5" destOrd="0" presId="urn:microsoft.com/office/officeart/2018/2/layout/IconVerticalSolidList"/>
    <dgm:cxn modelId="{7F112573-48D1-4AB8-B874-9F80768F000D}" type="presParOf" srcId="{812A3D97-5F01-4E9F-90E7-6EE66A75733F}" destId="{226FB8B6-EC34-4448-ACE5-9E52DFF4C3B5}" srcOrd="6" destOrd="0" presId="urn:microsoft.com/office/officeart/2018/2/layout/IconVerticalSolidList"/>
    <dgm:cxn modelId="{630F7C2D-3449-429D-B75B-0A241371DB3D}" type="presParOf" srcId="{226FB8B6-EC34-4448-ACE5-9E52DFF4C3B5}" destId="{0BF84229-43C6-4EAD-8126-F97A3C5745AD}" srcOrd="0" destOrd="0" presId="urn:microsoft.com/office/officeart/2018/2/layout/IconVerticalSolidList"/>
    <dgm:cxn modelId="{F54225F5-0709-456E-B494-6A69EEDDCC1A}" type="presParOf" srcId="{226FB8B6-EC34-4448-ACE5-9E52DFF4C3B5}" destId="{589E50D3-352A-4D80-A082-ECE954F6F836}" srcOrd="1" destOrd="0" presId="urn:microsoft.com/office/officeart/2018/2/layout/IconVerticalSolidList"/>
    <dgm:cxn modelId="{44787C02-A01D-4481-A379-C0B5779DFCC2}" type="presParOf" srcId="{226FB8B6-EC34-4448-ACE5-9E52DFF4C3B5}" destId="{D15BF3F8-F9F7-438F-AEF8-8552EB6FE8D8}" srcOrd="2" destOrd="0" presId="urn:microsoft.com/office/officeart/2018/2/layout/IconVerticalSolidList"/>
    <dgm:cxn modelId="{8EF1C3DC-904C-4EF6-9D7B-472794ACFAC5}" type="presParOf" srcId="{226FB8B6-EC34-4448-ACE5-9E52DFF4C3B5}" destId="{E04EA093-FAD0-480E-ACB2-A789ED74DE58}" srcOrd="3" destOrd="0" presId="urn:microsoft.com/office/officeart/2018/2/layout/IconVerticalSolidList"/>
    <dgm:cxn modelId="{7A364EFA-8AEA-412B-8C4E-6941F7829DBC}" type="presParOf" srcId="{812A3D97-5F01-4E9F-90E7-6EE66A75733F}" destId="{1586A7A9-A38B-462E-AAAE-AC3FD800FBEB}" srcOrd="7" destOrd="0" presId="urn:microsoft.com/office/officeart/2018/2/layout/IconVerticalSolidList"/>
    <dgm:cxn modelId="{5750100B-7DEA-4E15-A9DB-727CDEDCE99C}" type="presParOf" srcId="{812A3D97-5F01-4E9F-90E7-6EE66A75733F}" destId="{E468813B-7AFC-4A0B-85B0-CD33E84502DD}" srcOrd="8" destOrd="0" presId="urn:microsoft.com/office/officeart/2018/2/layout/IconVerticalSolidList"/>
    <dgm:cxn modelId="{2A91EE4A-BA84-4373-BF6A-9EAC39CDBE08}" type="presParOf" srcId="{E468813B-7AFC-4A0B-85B0-CD33E84502DD}" destId="{9484B382-D9C0-4D0C-91C8-C8A0AAF4E90E}" srcOrd="0" destOrd="0" presId="urn:microsoft.com/office/officeart/2018/2/layout/IconVerticalSolidList"/>
    <dgm:cxn modelId="{E278FD6C-2578-465D-B7C3-ABE5DD7B834D}" type="presParOf" srcId="{E468813B-7AFC-4A0B-85B0-CD33E84502DD}" destId="{E803A220-35B5-4274-8330-C8A3801D4E9B}" srcOrd="1" destOrd="0" presId="urn:microsoft.com/office/officeart/2018/2/layout/IconVerticalSolidList"/>
    <dgm:cxn modelId="{60E6351F-D933-465F-992B-4C14F2DDCDEE}" type="presParOf" srcId="{E468813B-7AFC-4A0B-85B0-CD33E84502DD}" destId="{1E3997DF-1B47-4469-8E3C-CAE9EEEF6509}" srcOrd="2" destOrd="0" presId="urn:microsoft.com/office/officeart/2018/2/layout/IconVerticalSolidList"/>
    <dgm:cxn modelId="{F20F7DF8-C3B8-4E30-80EF-257D57CA30A0}" type="presParOf" srcId="{E468813B-7AFC-4A0B-85B0-CD33E84502DD}" destId="{A7A48327-8A4A-4BBA-A343-366AF1148A49}" srcOrd="3" destOrd="0" presId="urn:microsoft.com/office/officeart/2018/2/layout/IconVerticalSolidList"/>
    <dgm:cxn modelId="{FE9C411A-C245-4649-AC85-775575FF7FE2}" type="presParOf" srcId="{812A3D97-5F01-4E9F-90E7-6EE66A75733F}" destId="{AC77A739-A1A4-4448-957B-2C7EBBCE366D}" srcOrd="9" destOrd="0" presId="urn:microsoft.com/office/officeart/2018/2/layout/IconVerticalSolidList"/>
    <dgm:cxn modelId="{758C33E5-1422-4AEA-936F-CF0E108CF448}" type="presParOf" srcId="{812A3D97-5F01-4E9F-90E7-6EE66A75733F}" destId="{CBFE74DF-6188-42BE-BAF5-6B6198AD765C}" srcOrd="10" destOrd="0" presId="urn:microsoft.com/office/officeart/2018/2/layout/IconVerticalSolidList"/>
    <dgm:cxn modelId="{FA548774-DAD1-44BD-99FC-50DB14EEFE49}" type="presParOf" srcId="{CBFE74DF-6188-42BE-BAF5-6B6198AD765C}" destId="{AFA41257-90A4-4E63-9CCA-2881E8E78C61}" srcOrd="0" destOrd="0" presId="urn:microsoft.com/office/officeart/2018/2/layout/IconVerticalSolidList"/>
    <dgm:cxn modelId="{D8A957E9-2AFA-4C0C-8179-284C4B1DD436}" type="presParOf" srcId="{CBFE74DF-6188-42BE-BAF5-6B6198AD765C}" destId="{947C7DB6-CCE8-4B41-9A7A-E9637E47935D}" srcOrd="1" destOrd="0" presId="urn:microsoft.com/office/officeart/2018/2/layout/IconVerticalSolidList"/>
    <dgm:cxn modelId="{97E1B458-B177-44D2-893C-FC6CBA63586A}" type="presParOf" srcId="{CBFE74DF-6188-42BE-BAF5-6B6198AD765C}" destId="{F381EA8E-E29E-4BAC-89E6-FDEBE4FF234F}" srcOrd="2" destOrd="0" presId="urn:microsoft.com/office/officeart/2018/2/layout/IconVerticalSolidList"/>
    <dgm:cxn modelId="{924D2A56-5A9E-4074-B447-FD0BAA3E9361}" type="presParOf" srcId="{CBFE74DF-6188-42BE-BAF5-6B6198AD765C}" destId="{6937CA1E-F211-4185-B5D7-C2DE43A94ACD}" srcOrd="3" destOrd="0" presId="urn:microsoft.com/office/officeart/2018/2/layout/IconVerticalSolidList"/>
    <dgm:cxn modelId="{26B57507-78B9-4208-BCE1-ED8BD64606CD}" type="presParOf" srcId="{812A3D97-5F01-4E9F-90E7-6EE66A75733F}" destId="{3CBC30EE-5A2D-48B8-B5A3-5B5E1378C0B0}" srcOrd="11" destOrd="0" presId="urn:microsoft.com/office/officeart/2018/2/layout/IconVerticalSolidList"/>
    <dgm:cxn modelId="{98C01C30-F9CF-4E6C-87B2-28E2C7909965}" type="presParOf" srcId="{812A3D97-5F01-4E9F-90E7-6EE66A75733F}" destId="{1164866E-BBDB-4E32-86FB-1C14554E067C}" srcOrd="12" destOrd="0" presId="urn:microsoft.com/office/officeart/2018/2/layout/IconVerticalSolidList"/>
    <dgm:cxn modelId="{132004F0-1612-40E8-A3C3-12A1346B2113}" type="presParOf" srcId="{1164866E-BBDB-4E32-86FB-1C14554E067C}" destId="{C621F3F9-0C22-4440-AF46-0129B4EC4DF2}" srcOrd="0" destOrd="0" presId="urn:microsoft.com/office/officeart/2018/2/layout/IconVerticalSolidList"/>
    <dgm:cxn modelId="{AA44DF78-AA3E-4BA8-800A-605CA5E724AA}" type="presParOf" srcId="{1164866E-BBDB-4E32-86FB-1C14554E067C}" destId="{CFD7D5CA-5093-4083-8409-92AB6B049F6C}" srcOrd="1" destOrd="0" presId="urn:microsoft.com/office/officeart/2018/2/layout/IconVerticalSolidList"/>
    <dgm:cxn modelId="{3B59D002-4D2B-4C32-9716-E9EE21F6FBE4}" type="presParOf" srcId="{1164866E-BBDB-4E32-86FB-1C14554E067C}" destId="{EC64F84B-0EAA-433F-9EC8-0F9863DE089D}" srcOrd="2" destOrd="0" presId="urn:microsoft.com/office/officeart/2018/2/layout/IconVerticalSolidList"/>
    <dgm:cxn modelId="{A25E7AC2-4ACB-4C35-8162-E5BBE0EDE132}" type="presParOf" srcId="{1164866E-BBDB-4E32-86FB-1C14554E067C}" destId="{B47CDC25-73A8-4B34-8DDB-369271ADC994}" srcOrd="3" destOrd="0" presId="urn:microsoft.com/office/officeart/2018/2/layout/IconVerticalSolidList"/>
    <dgm:cxn modelId="{B8A1CD46-758E-4545-8F6B-0C0C2A659EC1}" type="presParOf" srcId="{812A3D97-5F01-4E9F-90E7-6EE66A75733F}" destId="{5BD4FEA9-D900-44C7-AC01-F061F5F22B38}" srcOrd="13" destOrd="0" presId="urn:microsoft.com/office/officeart/2018/2/layout/IconVerticalSolidList"/>
    <dgm:cxn modelId="{E8756FDD-FE60-4FF6-9B10-59BEEDA3E7E2}" type="presParOf" srcId="{812A3D97-5F01-4E9F-90E7-6EE66A75733F}" destId="{064A0AB6-AF55-4E54-BCDA-4526123DC753}" srcOrd="14" destOrd="0" presId="urn:microsoft.com/office/officeart/2018/2/layout/IconVerticalSolidList"/>
    <dgm:cxn modelId="{A7409194-3DB1-48AE-ADFE-1CC1D7445558}" type="presParOf" srcId="{064A0AB6-AF55-4E54-BCDA-4526123DC753}" destId="{482F9926-15BF-4B4A-921A-E0CBFFC9FAB9}" srcOrd="0" destOrd="0" presId="urn:microsoft.com/office/officeart/2018/2/layout/IconVerticalSolidList"/>
    <dgm:cxn modelId="{47079C83-A6A2-4F67-AC92-6E4723D11061}" type="presParOf" srcId="{064A0AB6-AF55-4E54-BCDA-4526123DC753}" destId="{7C424EBE-AB7F-48E7-BE2A-E478973C8FC6}" srcOrd="1" destOrd="0" presId="urn:microsoft.com/office/officeart/2018/2/layout/IconVerticalSolidList"/>
    <dgm:cxn modelId="{0B4E7234-88E6-46A3-B4D8-9C2B31CCF163}" type="presParOf" srcId="{064A0AB6-AF55-4E54-BCDA-4526123DC753}" destId="{2A1A7D00-F4E9-4F41-BF87-13D5CA79DBF4}" srcOrd="2" destOrd="0" presId="urn:microsoft.com/office/officeart/2018/2/layout/IconVerticalSolidList"/>
    <dgm:cxn modelId="{55C7009A-0A08-46C0-9A26-E8003D73A1F2}" type="presParOf" srcId="{064A0AB6-AF55-4E54-BCDA-4526123DC753}" destId="{CA7EFD25-7215-4B14-9141-A5B8A3BD74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F180-804E-42BA-AAB7-09019946E297}">
      <dsp:nvSpPr>
        <dsp:cNvPr id="0" name=""/>
        <dsp:cNvSpPr/>
      </dsp:nvSpPr>
      <dsp:spPr>
        <a:xfrm>
          <a:off x="0" y="669"/>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F6891-7163-4A92-811D-2BE72D0EBCD1}">
      <dsp:nvSpPr>
        <dsp:cNvPr id="0" name=""/>
        <dsp:cNvSpPr/>
      </dsp:nvSpPr>
      <dsp:spPr>
        <a:xfrm>
          <a:off x="474183" y="353368"/>
          <a:ext cx="862151" cy="862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77B237-F356-40F9-A2C1-4638EA2939B9}">
      <dsp:nvSpPr>
        <dsp:cNvPr id="0" name=""/>
        <dsp:cNvSpPr/>
      </dsp:nvSpPr>
      <dsp:spPr>
        <a:xfrm>
          <a:off x="1810518" y="669"/>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MOTIVATION OF STUDY</a:t>
          </a:r>
        </a:p>
      </dsp:txBody>
      <dsp:txXfrm>
        <a:off x="1810518" y="669"/>
        <a:ext cx="4638727" cy="1567548"/>
      </dsp:txXfrm>
    </dsp:sp>
    <dsp:sp modelId="{01D57B3E-CB3C-488D-A11E-1E049943B0FC}">
      <dsp:nvSpPr>
        <dsp:cNvPr id="0" name=""/>
        <dsp:cNvSpPr/>
      </dsp:nvSpPr>
      <dsp:spPr>
        <a:xfrm>
          <a:off x="0" y="1960104"/>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0B938C-87BE-42FA-B776-B2695140D054}">
      <dsp:nvSpPr>
        <dsp:cNvPr id="0" name=""/>
        <dsp:cNvSpPr/>
      </dsp:nvSpPr>
      <dsp:spPr>
        <a:xfrm>
          <a:off x="474183" y="2312803"/>
          <a:ext cx="862151" cy="862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28A779-460F-4AFB-AB36-0AE98CDB4AF9}">
      <dsp:nvSpPr>
        <dsp:cNvPr id="0" name=""/>
        <dsp:cNvSpPr/>
      </dsp:nvSpPr>
      <dsp:spPr>
        <a:xfrm>
          <a:off x="1810518" y="1960104"/>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OBJECTIVES</a:t>
          </a:r>
        </a:p>
      </dsp:txBody>
      <dsp:txXfrm>
        <a:off x="1810518" y="1960104"/>
        <a:ext cx="4638727" cy="1567548"/>
      </dsp:txXfrm>
    </dsp:sp>
    <dsp:sp modelId="{6D654B03-D4B4-4C7A-A147-5A1BA75D599A}">
      <dsp:nvSpPr>
        <dsp:cNvPr id="0" name=""/>
        <dsp:cNvSpPr/>
      </dsp:nvSpPr>
      <dsp:spPr>
        <a:xfrm>
          <a:off x="0" y="3919540"/>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35505-59A2-4342-BEC2-1B12E9A204AA}">
      <dsp:nvSpPr>
        <dsp:cNvPr id="0" name=""/>
        <dsp:cNvSpPr/>
      </dsp:nvSpPr>
      <dsp:spPr>
        <a:xfrm>
          <a:off x="474183" y="4272238"/>
          <a:ext cx="862151" cy="862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3B78F-0D83-43BC-9FB3-3984D92018D9}">
      <dsp:nvSpPr>
        <dsp:cNvPr id="0" name=""/>
        <dsp:cNvSpPr/>
      </dsp:nvSpPr>
      <dsp:spPr>
        <a:xfrm>
          <a:off x="1810518" y="3919540"/>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PROBLEM STATEMENT, SCOPE &amp; LIMITATIONS</a:t>
          </a:r>
        </a:p>
      </dsp:txBody>
      <dsp:txXfrm>
        <a:off x="1810518" y="3919540"/>
        <a:ext cx="4638727" cy="156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8A59B-77F9-46BD-BFEA-D7B177C03435}">
      <dsp:nvSpPr>
        <dsp:cNvPr id="0" name=""/>
        <dsp:cNvSpPr/>
      </dsp:nvSpPr>
      <dsp:spPr>
        <a:xfrm>
          <a:off x="1338305" y="165311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03FDDD-394C-475B-A5C7-2403440FDCFF}">
      <dsp:nvSpPr>
        <dsp:cNvPr id="0" name=""/>
        <dsp:cNvSpPr/>
      </dsp:nvSpPr>
      <dsp:spPr>
        <a:xfrm>
          <a:off x="843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Now a day’s, the prediction of stock market prices has become a major research topic</a:t>
          </a:r>
        </a:p>
      </dsp:txBody>
      <dsp:txXfrm>
        <a:off x="843305" y="2771812"/>
        <a:ext cx="1800000" cy="720000"/>
      </dsp:txXfrm>
    </dsp:sp>
    <dsp:sp modelId="{8A76F9A2-0962-49DA-A6C6-512B3E4E4F93}">
      <dsp:nvSpPr>
        <dsp:cNvPr id="0" name=""/>
        <dsp:cNvSpPr/>
      </dsp:nvSpPr>
      <dsp:spPr>
        <a:xfrm>
          <a:off x="3453305" y="165311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7EAB3-857E-456D-9796-EA7A17CD1095}">
      <dsp:nvSpPr>
        <dsp:cNvPr id="0" name=""/>
        <dsp:cNvSpPr/>
      </dsp:nvSpPr>
      <dsp:spPr>
        <a:xfrm>
          <a:off x="2958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behavior of stock market is very nonlinear and volatile in nature. </a:t>
          </a:r>
        </a:p>
      </dsp:txBody>
      <dsp:txXfrm>
        <a:off x="2958305" y="2771812"/>
        <a:ext cx="1800000" cy="720000"/>
      </dsp:txXfrm>
    </dsp:sp>
    <dsp:sp modelId="{2E51D960-6132-4B1D-AF5C-02091DDF4218}">
      <dsp:nvSpPr>
        <dsp:cNvPr id="0" name=""/>
        <dsp:cNvSpPr/>
      </dsp:nvSpPr>
      <dsp:spPr>
        <a:xfrm>
          <a:off x="5568305" y="165311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EFF5CD-791B-4180-B93D-C5511311B456}">
      <dsp:nvSpPr>
        <dsp:cNvPr id="0" name=""/>
        <dsp:cNvSpPr/>
      </dsp:nvSpPr>
      <dsp:spPr>
        <a:xfrm>
          <a:off x="5073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So Investing has become a risky task for the people.</a:t>
          </a:r>
        </a:p>
      </dsp:txBody>
      <dsp:txXfrm>
        <a:off x="5073305" y="2771812"/>
        <a:ext cx="1800000" cy="720000"/>
      </dsp:txXfrm>
    </dsp:sp>
    <dsp:sp modelId="{2E8DD2C9-5331-48D2-B94E-156090A85A3F}">
      <dsp:nvSpPr>
        <dsp:cNvPr id="0" name=""/>
        <dsp:cNvSpPr/>
      </dsp:nvSpPr>
      <dsp:spPr>
        <a:xfrm>
          <a:off x="7683306" y="165311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25F2D2-757A-4268-A265-E35981499DAC}">
      <dsp:nvSpPr>
        <dsp:cNvPr id="0" name=""/>
        <dsp:cNvSpPr/>
      </dsp:nvSpPr>
      <dsp:spPr>
        <a:xfrm>
          <a:off x="7188306"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But it is not at all a risky task to machine that uses machine learning techniques.</a:t>
          </a:r>
        </a:p>
      </dsp:txBody>
      <dsp:txXfrm>
        <a:off x="7188306" y="2771812"/>
        <a:ext cx="1800000" cy="720000"/>
      </dsp:txXfrm>
    </dsp:sp>
    <dsp:sp modelId="{0AEA9973-D3A3-441E-9C1D-A0B01CC0E184}">
      <dsp:nvSpPr>
        <dsp:cNvPr id="0" name=""/>
        <dsp:cNvSpPr/>
      </dsp:nvSpPr>
      <dsp:spPr>
        <a:xfrm>
          <a:off x="9798306" y="165311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28D35-605A-4EC1-A31F-51807915C825}">
      <dsp:nvSpPr>
        <dsp:cNvPr id="0" name=""/>
        <dsp:cNvSpPr/>
      </dsp:nvSpPr>
      <dsp:spPr>
        <a:xfrm>
          <a:off x="9303306"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err="1"/>
            <a:t>Infact</a:t>
          </a:r>
          <a:r>
            <a:rPr lang="en-US" sz="1100" kern="1200" dirty="0"/>
            <a:t> the predictions will be very close to real time data</a:t>
          </a:r>
        </a:p>
      </dsp:txBody>
      <dsp:txXfrm>
        <a:off x="9303306" y="277181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F29FE-2F4F-496D-8054-45E03DD64698}">
      <dsp:nvSpPr>
        <dsp:cNvPr id="0" name=""/>
        <dsp:cNvSpPr/>
      </dsp:nvSpPr>
      <dsp:spPr>
        <a:xfrm>
          <a:off x="0" y="69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21470-C5E1-44CF-A352-3330943B86B7}">
      <dsp:nvSpPr>
        <dsp:cNvPr id="0" name=""/>
        <dsp:cNvSpPr/>
      </dsp:nvSpPr>
      <dsp:spPr>
        <a:xfrm>
          <a:off x="177034" y="132375"/>
          <a:ext cx="321880" cy="321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B4F210-5046-4687-9163-1E12E089EA1A}">
      <dsp:nvSpPr>
        <dsp:cNvPr id="0" name=""/>
        <dsp:cNvSpPr/>
      </dsp:nvSpPr>
      <dsp:spPr>
        <a:xfrm>
          <a:off x="675949" y="69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Identify problem</a:t>
          </a:r>
        </a:p>
      </dsp:txBody>
      <dsp:txXfrm>
        <a:off x="675949" y="696"/>
        <a:ext cx="5475881" cy="585237"/>
      </dsp:txXfrm>
    </dsp:sp>
    <dsp:sp modelId="{948207C7-5B89-4FE2-A2F4-E7C999ADE2E2}">
      <dsp:nvSpPr>
        <dsp:cNvPr id="0" name=""/>
        <dsp:cNvSpPr/>
      </dsp:nvSpPr>
      <dsp:spPr>
        <a:xfrm>
          <a:off x="0" y="73224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7F5E7-CE9B-4767-949E-5131B36B5850}">
      <dsp:nvSpPr>
        <dsp:cNvPr id="0" name=""/>
        <dsp:cNvSpPr/>
      </dsp:nvSpPr>
      <dsp:spPr>
        <a:xfrm>
          <a:off x="177034" y="863921"/>
          <a:ext cx="321880" cy="321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F0A53D-8F4D-4FC0-B380-0A6F3D22687D}">
      <dsp:nvSpPr>
        <dsp:cNvPr id="0" name=""/>
        <dsp:cNvSpPr/>
      </dsp:nvSpPr>
      <dsp:spPr>
        <a:xfrm>
          <a:off x="675949" y="73224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Literature survey</a:t>
          </a:r>
        </a:p>
      </dsp:txBody>
      <dsp:txXfrm>
        <a:off x="675949" y="732243"/>
        <a:ext cx="5475881" cy="585237"/>
      </dsp:txXfrm>
    </dsp:sp>
    <dsp:sp modelId="{C3655E04-AA5B-4571-9E63-F31D5D41398C}">
      <dsp:nvSpPr>
        <dsp:cNvPr id="0" name=""/>
        <dsp:cNvSpPr/>
      </dsp:nvSpPr>
      <dsp:spPr>
        <a:xfrm>
          <a:off x="0" y="146379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1FC4C-73F6-4DCA-ADE6-C00161DDDAE1}">
      <dsp:nvSpPr>
        <dsp:cNvPr id="0" name=""/>
        <dsp:cNvSpPr/>
      </dsp:nvSpPr>
      <dsp:spPr>
        <a:xfrm>
          <a:off x="177034" y="1595468"/>
          <a:ext cx="321880" cy="321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B0739-85EA-45F7-87BC-6E1EC6556CB8}">
      <dsp:nvSpPr>
        <dsp:cNvPr id="0" name=""/>
        <dsp:cNvSpPr/>
      </dsp:nvSpPr>
      <dsp:spPr>
        <a:xfrm>
          <a:off x="675949" y="146379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Objective</a:t>
          </a:r>
        </a:p>
      </dsp:txBody>
      <dsp:txXfrm>
        <a:off x="675949" y="1463790"/>
        <a:ext cx="5475881" cy="585237"/>
      </dsp:txXfrm>
    </dsp:sp>
    <dsp:sp modelId="{0BF84229-43C6-4EAD-8126-F97A3C5745AD}">
      <dsp:nvSpPr>
        <dsp:cNvPr id="0" name=""/>
        <dsp:cNvSpPr/>
      </dsp:nvSpPr>
      <dsp:spPr>
        <a:xfrm>
          <a:off x="0" y="219533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E50D3-352A-4D80-A082-ECE954F6F836}">
      <dsp:nvSpPr>
        <dsp:cNvPr id="0" name=""/>
        <dsp:cNvSpPr/>
      </dsp:nvSpPr>
      <dsp:spPr>
        <a:xfrm>
          <a:off x="177034" y="2327015"/>
          <a:ext cx="321880" cy="3218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4EA093-FAD0-480E-ACB2-A789ED74DE58}">
      <dsp:nvSpPr>
        <dsp:cNvPr id="0" name=""/>
        <dsp:cNvSpPr/>
      </dsp:nvSpPr>
      <dsp:spPr>
        <a:xfrm>
          <a:off x="675949" y="219533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Data set</a:t>
          </a:r>
        </a:p>
      </dsp:txBody>
      <dsp:txXfrm>
        <a:off x="675949" y="2195336"/>
        <a:ext cx="5475881" cy="585237"/>
      </dsp:txXfrm>
    </dsp:sp>
    <dsp:sp modelId="{9484B382-D9C0-4D0C-91C8-C8A0AAF4E90E}">
      <dsp:nvSpPr>
        <dsp:cNvPr id="0" name=""/>
        <dsp:cNvSpPr/>
      </dsp:nvSpPr>
      <dsp:spPr>
        <a:xfrm>
          <a:off x="0" y="292688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3A220-35B5-4274-8330-C8A3801D4E9B}">
      <dsp:nvSpPr>
        <dsp:cNvPr id="0" name=""/>
        <dsp:cNvSpPr/>
      </dsp:nvSpPr>
      <dsp:spPr>
        <a:xfrm>
          <a:off x="177034" y="3058562"/>
          <a:ext cx="321880" cy="3218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48327-8A4A-4BBA-A343-366AF1148A49}">
      <dsp:nvSpPr>
        <dsp:cNvPr id="0" name=""/>
        <dsp:cNvSpPr/>
      </dsp:nvSpPr>
      <dsp:spPr>
        <a:xfrm>
          <a:off x="675949" y="292688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Design</a:t>
          </a:r>
        </a:p>
      </dsp:txBody>
      <dsp:txXfrm>
        <a:off x="675949" y="2926883"/>
        <a:ext cx="5475881" cy="585237"/>
      </dsp:txXfrm>
    </dsp:sp>
    <dsp:sp modelId="{AFA41257-90A4-4E63-9CCA-2881E8E78C61}">
      <dsp:nvSpPr>
        <dsp:cNvPr id="0" name=""/>
        <dsp:cNvSpPr/>
      </dsp:nvSpPr>
      <dsp:spPr>
        <a:xfrm>
          <a:off x="0" y="365843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C7DB6-CCE8-4B41-9A7A-E9637E47935D}">
      <dsp:nvSpPr>
        <dsp:cNvPr id="0" name=""/>
        <dsp:cNvSpPr/>
      </dsp:nvSpPr>
      <dsp:spPr>
        <a:xfrm>
          <a:off x="177034" y="3790108"/>
          <a:ext cx="321880" cy="32188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37CA1E-F211-4185-B5D7-C2DE43A94ACD}">
      <dsp:nvSpPr>
        <dsp:cNvPr id="0" name=""/>
        <dsp:cNvSpPr/>
      </dsp:nvSpPr>
      <dsp:spPr>
        <a:xfrm>
          <a:off x="675949" y="365843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Implementation</a:t>
          </a:r>
        </a:p>
      </dsp:txBody>
      <dsp:txXfrm>
        <a:off x="675949" y="3658430"/>
        <a:ext cx="5475881" cy="585237"/>
      </dsp:txXfrm>
    </dsp:sp>
    <dsp:sp modelId="{C621F3F9-0C22-4440-AF46-0129B4EC4DF2}">
      <dsp:nvSpPr>
        <dsp:cNvPr id="0" name=""/>
        <dsp:cNvSpPr/>
      </dsp:nvSpPr>
      <dsp:spPr>
        <a:xfrm>
          <a:off x="0" y="4389977"/>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7D5CA-5093-4083-8409-92AB6B049F6C}">
      <dsp:nvSpPr>
        <dsp:cNvPr id="0" name=""/>
        <dsp:cNvSpPr/>
      </dsp:nvSpPr>
      <dsp:spPr>
        <a:xfrm>
          <a:off x="177034" y="4521655"/>
          <a:ext cx="321880" cy="32188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7CDC25-73A8-4B34-8DDB-369271ADC994}">
      <dsp:nvSpPr>
        <dsp:cNvPr id="0" name=""/>
        <dsp:cNvSpPr/>
      </dsp:nvSpPr>
      <dsp:spPr>
        <a:xfrm>
          <a:off x="675949" y="4389977"/>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Results </a:t>
          </a:r>
        </a:p>
      </dsp:txBody>
      <dsp:txXfrm>
        <a:off x="675949" y="4389977"/>
        <a:ext cx="5475881" cy="585237"/>
      </dsp:txXfrm>
    </dsp:sp>
    <dsp:sp modelId="{482F9926-15BF-4B4A-921A-E0CBFFC9FAB9}">
      <dsp:nvSpPr>
        <dsp:cNvPr id="0" name=""/>
        <dsp:cNvSpPr/>
      </dsp:nvSpPr>
      <dsp:spPr>
        <a:xfrm>
          <a:off x="0" y="512152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424EBE-AB7F-48E7-BE2A-E478973C8FC6}">
      <dsp:nvSpPr>
        <dsp:cNvPr id="0" name=""/>
        <dsp:cNvSpPr/>
      </dsp:nvSpPr>
      <dsp:spPr>
        <a:xfrm>
          <a:off x="177034" y="5253202"/>
          <a:ext cx="321880" cy="32188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7EFD25-7215-4B14-9141-A5B8A3BD740E}">
      <dsp:nvSpPr>
        <dsp:cNvPr id="0" name=""/>
        <dsp:cNvSpPr/>
      </dsp:nvSpPr>
      <dsp:spPr>
        <a:xfrm>
          <a:off x="675949" y="512152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Conclusion </a:t>
          </a:r>
        </a:p>
      </dsp:txBody>
      <dsp:txXfrm>
        <a:off x="675949" y="5121523"/>
        <a:ext cx="5475881" cy="585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41CCA-FD96-4B73-8636-E9014D0B824F}">
      <dsp:nvSpPr>
        <dsp:cNvPr id="0" name=""/>
        <dsp:cNvSpPr/>
      </dsp:nvSpPr>
      <dsp:spPr>
        <a:xfrm>
          <a:off x="569" y="19409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t>Predicting Stock Price with LSTM</a:t>
          </a:r>
          <a:endParaRPr lang="en-US" sz="1700" kern="1200" dirty="0"/>
        </a:p>
      </dsp:txBody>
      <dsp:txXfrm>
        <a:off x="569" y="194093"/>
        <a:ext cx="2220243" cy="1332145"/>
      </dsp:txXfrm>
    </dsp:sp>
    <dsp:sp modelId="{5DE2BD8C-2538-468B-A2DE-D40A0B0E0AB4}">
      <dsp:nvSpPr>
        <dsp:cNvPr id="0" name=""/>
        <dsp:cNvSpPr/>
      </dsp:nvSpPr>
      <dsp:spPr>
        <a:xfrm>
          <a:off x="2442836" y="19409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We choosen it because its prediction is very close to real values.</a:t>
          </a:r>
        </a:p>
      </dsp:txBody>
      <dsp:txXfrm>
        <a:off x="2442836" y="194093"/>
        <a:ext cx="2220243" cy="1332145"/>
      </dsp:txXfrm>
    </dsp:sp>
    <dsp:sp modelId="{5E15B540-F561-4611-99EF-F7B937D3BBD6}">
      <dsp:nvSpPr>
        <dsp:cNvPr id="0" name=""/>
        <dsp:cNvSpPr/>
      </dsp:nvSpPr>
      <dsp:spPr>
        <a:xfrm>
          <a:off x="569" y="174826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It is widely used for sequence prediction and have proven to be extremely effective.</a:t>
          </a:r>
        </a:p>
      </dsp:txBody>
      <dsp:txXfrm>
        <a:off x="569" y="1748263"/>
        <a:ext cx="2220243" cy="1332145"/>
      </dsp:txXfrm>
    </dsp:sp>
    <dsp:sp modelId="{AC392362-A29C-4A4E-A303-CDD93037FFCD}">
      <dsp:nvSpPr>
        <dsp:cNvPr id="0" name=""/>
        <dsp:cNvSpPr/>
      </dsp:nvSpPr>
      <dsp:spPr>
        <a:xfrm>
          <a:off x="2442836" y="174826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 can store past important information and forget the useless information.</a:t>
          </a:r>
        </a:p>
      </dsp:txBody>
      <dsp:txXfrm>
        <a:off x="2442836" y="1748263"/>
        <a:ext cx="2220243" cy="13321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F29FE-2F4F-496D-8054-45E03DD64698}">
      <dsp:nvSpPr>
        <dsp:cNvPr id="0" name=""/>
        <dsp:cNvSpPr/>
      </dsp:nvSpPr>
      <dsp:spPr>
        <a:xfrm>
          <a:off x="0" y="69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21470-C5E1-44CF-A352-3330943B86B7}">
      <dsp:nvSpPr>
        <dsp:cNvPr id="0" name=""/>
        <dsp:cNvSpPr/>
      </dsp:nvSpPr>
      <dsp:spPr>
        <a:xfrm>
          <a:off x="177034" y="132375"/>
          <a:ext cx="321880" cy="321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B4F210-5046-4687-9163-1E12E089EA1A}">
      <dsp:nvSpPr>
        <dsp:cNvPr id="0" name=""/>
        <dsp:cNvSpPr/>
      </dsp:nvSpPr>
      <dsp:spPr>
        <a:xfrm>
          <a:off x="675949" y="69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Identify problem</a:t>
          </a:r>
        </a:p>
      </dsp:txBody>
      <dsp:txXfrm>
        <a:off x="675949" y="696"/>
        <a:ext cx="5475881" cy="585237"/>
      </dsp:txXfrm>
    </dsp:sp>
    <dsp:sp modelId="{948207C7-5B89-4FE2-A2F4-E7C999ADE2E2}">
      <dsp:nvSpPr>
        <dsp:cNvPr id="0" name=""/>
        <dsp:cNvSpPr/>
      </dsp:nvSpPr>
      <dsp:spPr>
        <a:xfrm>
          <a:off x="0" y="73224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7F5E7-CE9B-4767-949E-5131B36B5850}">
      <dsp:nvSpPr>
        <dsp:cNvPr id="0" name=""/>
        <dsp:cNvSpPr/>
      </dsp:nvSpPr>
      <dsp:spPr>
        <a:xfrm>
          <a:off x="177034" y="863921"/>
          <a:ext cx="321880" cy="321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F0A53D-8F4D-4FC0-B380-0A6F3D22687D}">
      <dsp:nvSpPr>
        <dsp:cNvPr id="0" name=""/>
        <dsp:cNvSpPr/>
      </dsp:nvSpPr>
      <dsp:spPr>
        <a:xfrm>
          <a:off x="675949" y="73224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Literature survey</a:t>
          </a:r>
        </a:p>
      </dsp:txBody>
      <dsp:txXfrm>
        <a:off x="675949" y="732243"/>
        <a:ext cx="5475881" cy="585237"/>
      </dsp:txXfrm>
    </dsp:sp>
    <dsp:sp modelId="{C3655E04-AA5B-4571-9E63-F31D5D41398C}">
      <dsp:nvSpPr>
        <dsp:cNvPr id="0" name=""/>
        <dsp:cNvSpPr/>
      </dsp:nvSpPr>
      <dsp:spPr>
        <a:xfrm>
          <a:off x="0" y="146379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1FC4C-73F6-4DCA-ADE6-C00161DDDAE1}">
      <dsp:nvSpPr>
        <dsp:cNvPr id="0" name=""/>
        <dsp:cNvSpPr/>
      </dsp:nvSpPr>
      <dsp:spPr>
        <a:xfrm>
          <a:off x="177034" y="1595468"/>
          <a:ext cx="321880" cy="321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B0739-85EA-45F7-87BC-6E1EC6556CB8}">
      <dsp:nvSpPr>
        <dsp:cNvPr id="0" name=""/>
        <dsp:cNvSpPr/>
      </dsp:nvSpPr>
      <dsp:spPr>
        <a:xfrm>
          <a:off x="675949" y="146379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Objective</a:t>
          </a:r>
        </a:p>
      </dsp:txBody>
      <dsp:txXfrm>
        <a:off x="675949" y="1463790"/>
        <a:ext cx="5475881" cy="585237"/>
      </dsp:txXfrm>
    </dsp:sp>
    <dsp:sp modelId="{0BF84229-43C6-4EAD-8126-F97A3C5745AD}">
      <dsp:nvSpPr>
        <dsp:cNvPr id="0" name=""/>
        <dsp:cNvSpPr/>
      </dsp:nvSpPr>
      <dsp:spPr>
        <a:xfrm>
          <a:off x="0" y="219533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E50D3-352A-4D80-A082-ECE954F6F836}">
      <dsp:nvSpPr>
        <dsp:cNvPr id="0" name=""/>
        <dsp:cNvSpPr/>
      </dsp:nvSpPr>
      <dsp:spPr>
        <a:xfrm>
          <a:off x="177034" y="2327015"/>
          <a:ext cx="321880" cy="3218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4EA093-FAD0-480E-ACB2-A789ED74DE58}">
      <dsp:nvSpPr>
        <dsp:cNvPr id="0" name=""/>
        <dsp:cNvSpPr/>
      </dsp:nvSpPr>
      <dsp:spPr>
        <a:xfrm>
          <a:off x="675949" y="219533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Data set</a:t>
          </a:r>
        </a:p>
      </dsp:txBody>
      <dsp:txXfrm>
        <a:off x="675949" y="2195336"/>
        <a:ext cx="5475881" cy="585237"/>
      </dsp:txXfrm>
    </dsp:sp>
    <dsp:sp modelId="{9484B382-D9C0-4D0C-91C8-C8A0AAF4E90E}">
      <dsp:nvSpPr>
        <dsp:cNvPr id="0" name=""/>
        <dsp:cNvSpPr/>
      </dsp:nvSpPr>
      <dsp:spPr>
        <a:xfrm>
          <a:off x="0" y="292688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3A220-35B5-4274-8330-C8A3801D4E9B}">
      <dsp:nvSpPr>
        <dsp:cNvPr id="0" name=""/>
        <dsp:cNvSpPr/>
      </dsp:nvSpPr>
      <dsp:spPr>
        <a:xfrm>
          <a:off x="177034" y="3058562"/>
          <a:ext cx="321880" cy="3218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48327-8A4A-4BBA-A343-366AF1148A49}">
      <dsp:nvSpPr>
        <dsp:cNvPr id="0" name=""/>
        <dsp:cNvSpPr/>
      </dsp:nvSpPr>
      <dsp:spPr>
        <a:xfrm>
          <a:off x="675949" y="292688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Design</a:t>
          </a:r>
        </a:p>
      </dsp:txBody>
      <dsp:txXfrm>
        <a:off x="675949" y="2926883"/>
        <a:ext cx="5475881" cy="585237"/>
      </dsp:txXfrm>
    </dsp:sp>
    <dsp:sp modelId="{AFA41257-90A4-4E63-9CCA-2881E8E78C61}">
      <dsp:nvSpPr>
        <dsp:cNvPr id="0" name=""/>
        <dsp:cNvSpPr/>
      </dsp:nvSpPr>
      <dsp:spPr>
        <a:xfrm>
          <a:off x="0" y="365843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C7DB6-CCE8-4B41-9A7A-E9637E47935D}">
      <dsp:nvSpPr>
        <dsp:cNvPr id="0" name=""/>
        <dsp:cNvSpPr/>
      </dsp:nvSpPr>
      <dsp:spPr>
        <a:xfrm>
          <a:off x="177034" y="3790108"/>
          <a:ext cx="321880" cy="32188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37CA1E-F211-4185-B5D7-C2DE43A94ACD}">
      <dsp:nvSpPr>
        <dsp:cNvPr id="0" name=""/>
        <dsp:cNvSpPr/>
      </dsp:nvSpPr>
      <dsp:spPr>
        <a:xfrm>
          <a:off x="675949" y="365843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Implementation</a:t>
          </a:r>
        </a:p>
      </dsp:txBody>
      <dsp:txXfrm>
        <a:off x="675949" y="3658430"/>
        <a:ext cx="5475881" cy="585237"/>
      </dsp:txXfrm>
    </dsp:sp>
    <dsp:sp modelId="{C621F3F9-0C22-4440-AF46-0129B4EC4DF2}">
      <dsp:nvSpPr>
        <dsp:cNvPr id="0" name=""/>
        <dsp:cNvSpPr/>
      </dsp:nvSpPr>
      <dsp:spPr>
        <a:xfrm>
          <a:off x="0" y="4389977"/>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7D5CA-5093-4083-8409-92AB6B049F6C}">
      <dsp:nvSpPr>
        <dsp:cNvPr id="0" name=""/>
        <dsp:cNvSpPr/>
      </dsp:nvSpPr>
      <dsp:spPr>
        <a:xfrm>
          <a:off x="177034" y="4521655"/>
          <a:ext cx="321880" cy="32188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7CDC25-73A8-4B34-8DDB-369271ADC994}">
      <dsp:nvSpPr>
        <dsp:cNvPr id="0" name=""/>
        <dsp:cNvSpPr/>
      </dsp:nvSpPr>
      <dsp:spPr>
        <a:xfrm>
          <a:off x="675949" y="4389977"/>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Results </a:t>
          </a:r>
        </a:p>
      </dsp:txBody>
      <dsp:txXfrm>
        <a:off x="675949" y="4389977"/>
        <a:ext cx="5475881" cy="585237"/>
      </dsp:txXfrm>
    </dsp:sp>
    <dsp:sp modelId="{482F9926-15BF-4B4A-921A-E0CBFFC9FAB9}">
      <dsp:nvSpPr>
        <dsp:cNvPr id="0" name=""/>
        <dsp:cNvSpPr/>
      </dsp:nvSpPr>
      <dsp:spPr>
        <a:xfrm>
          <a:off x="0" y="512152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424EBE-AB7F-48E7-BE2A-E478973C8FC6}">
      <dsp:nvSpPr>
        <dsp:cNvPr id="0" name=""/>
        <dsp:cNvSpPr/>
      </dsp:nvSpPr>
      <dsp:spPr>
        <a:xfrm>
          <a:off x="177034" y="5253202"/>
          <a:ext cx="321880" cy="32188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7EFD25-7215-4B14-9141-A5B8A3BD740E}">
      <dsp:nvSpPr>
        <dsp:cNvPr id="0" name=""/>
        <dsp:cNvSpPr/>
      </dsp:nvSpPr>
      <dsp:spPr>
        <a:xfrm>
          <a:off x="675949" y="512152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Conclusion </a:t>
          </a:r>
        </a:p>
      </dsp:txBody>
      <dsp:txXfrm>
        <a:off x="675949" y="5121523"/>
        <a:ext cx="5475881" cy="585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29B90-6E7F-4C3B-AFB0-81D1E2CB4A4C}" type="datetimeFigureOut">
              <a:rPr lang="en-IN" smtClean="0"/>
              <a:t>01-03-2022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58AED-A9E6-4736-8018-FFE4BE20A7C1}" type="slidenum">
              <a:rPr lang="en-IN" smtClean="0"/>
              <a:t>‹#›</a:t>
            </a:fld>
            <a:endParaRPr lang="en-IN"/>
          </a:p>
        </p:txBody>
      </p:sp>
    </p:spTree>
    <p:extLst>
      <p:ext uri="{BB962C8B-B14F-4D97-AF65-F5344CB8AC3E}">
        <p14:creationId xmlns:p14="http://schemas.microsoft.com/office/powerpoint/2010/main" val="3668533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3/1/2022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24844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3/1/2022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57026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3/1/2022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01660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609562" y="273352"/>
            <a:ext cx="10971684" cy="114468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609562" y="1604841"/>
            <a:ext cx="10971684" cy="397748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93684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35402" y="273352"/>
            <a:ext cx="11320441" cy="869697"/>
          </a:xfrm>
          <a:prstGeom prst="rect">
            <a:avLst/>
          </a:prstGeom>
        </p:spPr>
        <p:txBody>
          <a:bodyPr lIns="0" tIns="0" rIns="0" bIns="0" anchor="ctr">
            <a:noAutofit/>
          </a:bodyPr>
          <a:lstStyle/>
          <a:p>
            <a:endParaRPr lang="en-IN" sz="3266" b="1" strike="noStrike" spc="-1">
              <a:solidFill>
                <a:srgbClr val="FFFFFF"/>
              </a:solidFill>
              <a:latin typeface="Noto Sans Black"/>
            </a:endParaRPr>
          </a:p>
        </p:txBody>
      </p:sp>
      <p:sp>
        <p:nvSpPr>
          <p:cNvPr id="136" name="PlaceHolder 2"/>
          <p:cNvSpPr>
            <a:spLocks noGrp="1"/>
          </p:cNvSpPr>
          <p:nvPr>
            <p:ph type="body"/>
          </p:nvPr>
        </p:nvSpPr>
        <p:spPr>
          <a:xfrm>
            <a:off x="435402" y="1796220"/>
            <a:ext cx="11320441" cy="4572197"/>
          </a:xfrm>
          <a:prstGeom prst="rect">
            <a:avLst/>
          </a:prstGeom>
        </p:spPr>
        <p:txBody>
          <a:bodyPr lIns="0" tIns="0" rIns="0" bIns="0">
            <a:normAutofit/>
          </a:bodyPr>
          <a:lstStyle/>
          <a:p>
            <a:endParaRPr lang="en-IN" sz="2903" b="1" strike="noStrike" spc="-1">
              <a:solidFill>
                <a:srgbClr val="2C3E50"/>
              </a:solidFill>
              <a:latin typeface="Noto Sans SemiBold"/>
            </a:endParaRPr>
          </a:p>
        </p:txBody>
      </p:sp>
    </p:spTree>
    <p:extLst>
      <p:ext uri="{BB962C8B-B14F-4D97-AF65-F5344CB8AC3E}">
        <p14:creationId xmlns:p14="http://schemas.microsoft.com/office/powerpoint/2010/main" val="3418608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01044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9091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29299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05347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038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3/1/2022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3021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3/1/2022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9072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3/1/2022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10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3/1/2022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9470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3/1/2022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54976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3/1/2022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15509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3/1/2022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226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3/1/2022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3204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3/1/2022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1381833069"/>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4" r:id="rId12"/>
    <p:sldLayoutId id="2147483685" r:id="rId13"/>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129281" y="1924938"/>
            <a:ext cx="5933439" cy="635000"/>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3/1/2022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0287818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hyperlink" Target="https://github.com/0xpranjal/Stock-Prediction-using-different-models/blob/main/Notebooks/1.%20Time%20Series%20Forecasting%20with%20Naive%2C%20Moving%20Averages%2C%20and%20ARIMA.ipynb" TargetMode="External"/><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github.com/0xpranjal/Stock-Prediction-using-different-models/blob/main/Notebooks/4.%20RNN_seqtovec_seqtoseq.ipynb" TargetMode="External"/><Relationship Id="rId5" Type="http://schemas.openxmlformats.org/officeDocument/2006/relationships/hyperlink" Target="https://towardsdatascience.com/time-series-forecasting-predicting-stock-prices-using-an-arima-model-2e3b3080bd70" TargetMode="External"/><Relationship Id="rId4" Type="http://schemas.openxmlformats.org/officeDocument/2006/relationships/hyperlink" Target="https://sci-hub.ee/10.1109/aiam48774.2019.0011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hyperlink" Target="https://www.researchgate.net/publication/331385031_Predicting_Prices_of_Stock_Market_using_Gated_Recurrent_Units_GRUs_Neural_Networks" TargetMode="External"/><Relationship Id="rId5" Type="http://schemas.openxmlformats.org/officeDocument/2006/relationships/hyperlink" Target="https://www.ijert.org/research/future-stock-price-prediction-using-recurrent-neural-network-lstm-and-machine-learning-IJERTCONV9IS05065.pdf" TargetMode="External"/><Relationship Id="rId4" Type="http://schemas.openxmlformats.org/officeDocument/2006/relationships/hyperlink" Target="https://sci-hub.ee/10.1109/aiam48774.2019.00113"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heconversation.com/when-it-comes-to-economic-forecasting-its-wise-to-admit-to-uncertainty-12437"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8789" y="1857429"/>
            <a:ext cx="7834421" cy="627736"/>
          </a:xfrm>
          <a:prstGeom prst="rect">
            <a:avLst/>
          </a:prstGeom>
        </p:spPr>
        <p:txBody>
          <a:bodyPr vert="horz" wrap="square" lIns="0" tIns="12065" rIns="0" bIns="0" rtlCol="0">
            <a:spAutoFit/>
          </a:bodyPr>
          <a:lstStyle/>
          <a:p>
            <a:pPr marL="13970">
              <a:spcBef>
                <a:spcPts val="95"/>
              </a:spcBef>
            </a:pPr>
            <a:r>
              <a:rPr lang="en-IN" spc="-20" dirty="0"/>
              <a:t>ALGORITHMIC TRADING </a:t>
            </a:r>
            <a:endParaRPr spc="-5" dirty="0"/>
          </a:p>
        </p:txBody>
      </p:sp>
      <p:sp>
        <p:nvSpPr>
          <p:cNvPr id="3" name="object 3"/>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4" name="object 4"/>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5" name="object 5"/>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2010439" y="252046"/>
            <a:ext cx="1084520" cy="10902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5B250-3ADD-4925-B418-590F384DF820}"/>
              </a:ext>
            </a:extLst>
          </p:cNvPr>
          <p:cNvSpPr>
            <a:spLocks noGrp="1"/>
          </p:cNvSpPr>
          <p:nvPr>
            <p:ph type="title"/>
          </p:nvPr>
        </p:nvSpPr>
        <p:spPr/>
        <p:txBody>
          <a:bodyPr/>
          <a:lstStyle/>
          <a:p>
            <a:r>
              <a:rPr lang="en-US" dirty="0"/>
              <a:t>MOVING AVERAGE</a:t>
            </a:r>
            <a:endParaRPr lang="en-IN" dirty="0"/>
          </a:p>
        </p:txBody>
      </p:sp>
      <p:sp>
        <p:nvSpPr>
          <p:cNvPr id="3" name="Subtitle 2">
            <a:extLst>
              <a:ext uri="{FF2B5EF4-FFF2-40B4-BE49-F238E27FC236}">
                <a16:creationId xmlns:a16="http://schemas.microsoft.com/office/drawing/2014/main" id="{C4875CA0-FD26-4040-9E0D-BD83B5C4E6E5}"/>
              </a:ext>
            </a:extLst>
          </p:cNvPr>
          <p:cNvSpPr>
            <a:spLocks noGrp="1"/>
          </p:cNvSpPr>
          <p:nvPr>
            <p:ph type="subTitle" idx="1"/>
          </p:nvPr>
        </p:nvSpPr>
        <p:spPr>
          <a:xfrm>
            <a:off x="609562" y="1604841"/>
            <a:ext cx="9407895" cy="3977484"/>
          </a:xfrm>
        </p:spPr>
        <p:txBody>
          <a:bodyPr/>
          <a:lstStyle/>
          <a:p>
            <a:pPr marL="342900" indent="-342900" algn="just">
              <a:buFont typeface="Wingdings" panose="05000000000000000000" pitchFamily="2" charset="2"/>
              <a:buChar char="Ø"/>
            </a:pPr>
            <a:r>
              <a:rPr lang="en-US" b="0" i="0" dirty="0">
                <a:solidFill>
                  <a:srgbClr val="111111"/>
                </a:solidFill>
                <a:effectLst/>
                <a:latin typeface="SourceSansPro"/>
              </a:rPr>
              <a:t>Simple moving averages calculate the average of a range of prices by the number of periods within that range.</a:t>
            </a:r>
          </a:p>
          <a:p>
            <a:pPr marL="342900" indent="-342900" algn="just">
              <a:buFont typeface="Wingdings" panose="05000000000000000000" pitchFamily="2" charset="2"/>
              <a:buChar char="Ø"/>
            </a:pPr>
            <a:endParaRPr lang="en-US" b="0" i="0" dirty="0">
              <a:solidFill>
                <a:srgbClr val="111111"/>
              </a:solidFill>
              <a:effectLst/>
              <a:latin typeface="SourceSansPro"/>
            </a:endParaRPr>
          </a:p>
          <a:p>
            <a:pPr marL="342900" indent="-342900" algn="just">
              <a:buFont typeface="Wingdings" panose="05000000000000000000" pitchFamily="2" charset="2"/>
              <a:buChar char="Ø"/>
            </a:pPr>
            <a:r>
              <a:rPr lang="en-US" b="0" i="0" dirty="0">
                <a:solidFill>
                  <a:srgbClr val="111111"/>
                </a:solidFill>
                <a:effectLst/>
                <a:latin typeface="SourceSansPro"/>
              </a:rPr>
              <a:t>A simple moving average is a technical indicator that can help in determining if price will continue or if it will reverse a trend.</a:t>
            </a:r>
          </a:p>
          <a:p>
            <a:pPr marL="342900" indent="-342900" algn="just">
              <a:buFont typeface="Wingdings" panose="05000000000000000000" pitchFamily="2" charset="2"/>
              <a:buChar char="Ø"/>
            </a:pPr>
            <a:endParaRPr lang="en-US" b="0" i="0" dirty="0">
              <a:solidFill>
                <a:srgbClr val="111111"/>
              </a:solidFill>
              <a:effectLst/>
              <a:latin typeface="SourceSansPro"/>
            </a:endParaRPr>
          </a:p>
          <a:p>
            <a:pPr marL="342900" indent="-342900" algn="just">
              <a:buFont typeface="Wingdings" panose="05000000000000000000" pitchFamily="2" charset="2"/>
              <a:buChar char="Ø"/>
            </a:pPr>
            <a:r>
              <a:rPr lang="en-US" b="0" i="0" dirty="0">
                <a:solidFill>
                  <a:srgbClr val="111111"/>
                </a:solidFill>
                <a:effectLst/>
                <a:latin typeface="SourceSansPro"/>
              </a:rPr>
              <a:t>A simple moving average can be enhanced as an exponential moving average (EMA) that is more heavily weighted on recent price action.</a:t>
            </a:r>
          </a:p>
          <a:p>
            <a:pPr marL="342900" indent="-342900" algn="just">
              <a:buFont typeface="Wingdings" panose="05000000000000000000" pitchFamily="2" charset="2"/>
              <a:buChar char="Ø"/>
            </a:pPr>
            <a:endParaRPr lang="en-IN" dirty="0"/>
          </a:p>
          <a:p>
            <a:pPr marL="342900" indent="-342900" algn="just">
              <a:buFont typeface="Wingdings" panose="05000000000000000000" pitchFamily="2" charset="2"/>
              <a:buChar char="Ø"/>
            </a:pPr>
            <a:endParaRPr lang="en-IN" dirty="0"/>
          </a:p>
        </p:txBody>
      </p:sp>
    </p:spTree>
    <p:extLst>
      <p:ext uri="{BB962C8B-B14F-4D97-AF65-F5344CB8AC3E}">
        <p14:creationId xmlns:p14="http://schemas.microsoft.com/office/powerpoint/2010/main" val="134332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4" name="Group 3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5" name="Freeform: Shape 3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6" name="Freeform: Shape 3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 name="Freeform: Shape 3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Freeform: Shape 4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5" name="Rectangle 4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9" name="Picture 8">
            <a:extLst>
              <a:ext uri="{FF2B5EF4-FFF2-40B4-BE49-F238E27FC236}">
                <a16:creationId xmlns:a16="http://schemas.microsoft.com/office/drawing/2014/main" id="{48A69E0B-35DF-4FAA-8E9B-EF27FAAE7924}"/>
              </a:ext>
            </a:extLst>
          </p:cNvPr>
          <p:cNvPicPr>
            <a:picLocks noChangeAspect="1"/>
          </p:cNvPicPr>
          <p:nvPr/>
        </p:nvPicPr>
        <p:blipFill rotWithShape="1">
          <a:blip r:embed="rId2"/>
          <a:srcRect r="1666" b="-1"/>
          <a:stretch/>
        </p:blipFill>
        <p:spPr>
          <a:xfrm>
            <a:off x="20" y="10"/>
            <a:ext cx="12185156" cy="6857990"/>
          </a:xfrm>
          <a:prstGeom prst="rect">
            <a:avLst/>
          </a:prstGeom>
        </p:spPr>
      </p:pic>
      <p:sp>
        <p:nvSpPr>
          <p:cNvPr id="47" name="Freeform: Shape 46">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3"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 name="Group 5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2" name="Freeform: Shape 5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Freeform: Shape 5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7561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gnifying glass showing decling performance">
            <a:extLst>
              <a:ext uri="{FF2B5EF4-FFF2-40B4-BE49-F238E27FC236}">
                <a16:creationId xmlns:a16="http://schemas.microsoft.com/office/drawing/2014/main" id="{82FDF44A-8366-4958-B2AC-D89D8E6FADD5}"/>
              </a:ext>
            </a:extLst>
          </p:cNvPr>
          <p:cNvPicPr>
            <a:picLocks noChangeAspect="1"/>
          </p:cNvPicPr>
          <p:nvPr/>
        </p:nvPicPr>
        <p:blipFill rotWithShape="1">
          <a:blip r:embed="rId2">
            <a:alphaModFix/>
          </a:blip>
          <a:srcRect t="1209" r="-1" b="14499"/>
          <a:stretch/>
        </p:blipFill>
        <p:spPr>
          <a:xfrm>
            <a:off x="20" y="10"/>
            <a:ext cx="12188932" cy="6857990"/>
          </a:xfrm>
          <a:prstGeom prst="rect">
            <a:avLst/>
          </a:prstGeom>
        </p:spPr>
      </p:pic>
      <p:sp>
        <p:nvSpPr>
          <p:cNvPr id="32" name="Rectangle 31">
            <a:extLst>
              <a:ext uri="{FF2B5EF4-FFF2-40B4-BE49-F238E27FC236}">
                <a16:creationId xmlns:a16="http://schemas.microsoft.com/office/drawing/2014/main" id="{ABC37145-583D-4973-AE68-23CB73494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4046483"/>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71476-F8B7-4395-A834-7EA4D5DB3F6B}"/>
              </a:ext>
            </a:extLst>
          </p:cNvPr>
          <p:cNvSpPr>
            <a:spLocks noGrp="1"/>
          </p:cNvSpPr>
          <p:nvPr>
            <p:ph type="title"/>
          </p:nvPr>
        </p:nvSpPr>
        <p:spPr>
          <a:xfrm>
            <a:off x="430488" y="33375"/>
            <a:ext cx="3015077" cy="730079"/>
          </a:xfrm>
        </p:spPr>
        <p:txBody>
          <a:bodyPr vert="horz" lIns="91440" tIns="45720" rIns="91440" bIns="45720" rtlCol="0" anchor="t">
            <a:normAutofit/>
          </a:bodyPr>
          <a:lstStyle/>
          <a:p>
            <a:pPr>
              <a:spcBef>
                <a:spcPct val="0"/>
              </a:spcBef>
            </a:pPr>
            <a:r>
              <a:rPr lang="en-US" sz="4000" b="0" dirty="0">
                <a:solidFill>
                  <a:srgbClr val="FFFFFF"/>
                </a:solidFill>
                <a:effectLst/>
              </a:rPr>
              <a:t>Statistical</a:t>
            </a:r>
            <a:endParaRPr lang="en-US" sz="4000" dirty="0">
              <a:solidFill>
                <a:srgbClr val="FFFFFF"/>
              </a:solidFill>
            </a:endParaRPr>
          </a:p>
        </p:txBody>
      </p:sp>
      <p:sp>
        <p:nvSpPr>
          <p:cNvPr id="3" name="Subtitle 2">
            <a:extLst>
              <a:ext uri="{FF2B5EF4-FFF2-40B4-BE49-F238E27FC236}">
                <a16:creationId xmlns:a16="http://schemas.microsoft.com/office/drawing/2014/main" id="{78502EC1-C344-467C-849A-14D055223885}"/>
              </a:ext>
            </a:extLst>
          </p:cNvPr>
          <p:cNvSpPr>
            <a:spLocks noGrp="1"/>
          </p:cNvSpPr>
          <p:nvPr>
            <p:ph type="subTitle" idx="1"/>
          </p:nvPr>
        </p:nvSpPr>
        <p:spPr>
          <a:xfrm>
            <a:off x="3445565" y="95895"/>
            <a:ext cx="7279023" cy="830926"/>
          </a:xfrm>
        </p:spPr>
        <p:txBody>
          <a:bodyPr vert="horz" lIns="91440" tIns="45720" rIns="91440" bIns="45720" rtlCol="0" anchor="t">
            <a:normAutofit fontScale="47500" lnSpcReduction="20000"/>
          </a:bodyPr>
          <a:lstStyle/>
          <a:p>
            <a:pPr algn="ctr">
              <a:spcBef>
                <a:spcPts val="1000"/>
              </a:spcBef>
            </a:pPr>
            <a:r>
              <a:rPr lang="en-IN" sz="3000" b="0" i="0" dirty="0">
                <a:solidFill>
                  <a:schemeClr val="bg1"/>
                </a:solidFill>
                <a:effectLst/>
                <a:latin typeface="Arial" panose="020B0604020202020204" pitchFamily="34" charset="0"/>
              </a:rPr>
              <a:t>Auto-Regressive Integrated Moving Average </a:t>
            </a:r>
          </a:p>
          <a:p>
            <a:pPr algn="ctr">
              <a:spcBef>
                <a:spcPts val="1000"/>
              </a:spcBef>
            </a:pPr>
            <a:r>
              <a:rPr lang="en-IN" sz="3800" b="0" i="0" dirty="0">
                <a:solidFill>
                  <a:schemeClr val="bg1"/>
                </a:solidFill>
                <a:effectLst/>
                <a:latin typeface="Arial" panose="020B0604020202020204" pitchFamily="34" charset="0"/>
              </a:rPr>
              <a:t>(ARIMA)</a:t>
            </a:r>
          </a:p>
        </p:txBody>
      </p:sp>
      <p:grpSp>
        <p:nvGrpSpPr>
          <p:cNvPr id="34"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2" name="Freeform: Shape 41">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43">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44B53426-6E07-496A-A664-1F8421D914E9}"/>
              </a:ext>
            </a:extLst>
          </p:cNvPr>
          <p:cNvSpPr txBox="1"/>
          <p:nvPr/>
        </p:nvSpPr>
        <p:spPr>
          <a:xfrm>
            <a:off x="430488" y="1108372"/>
            <a:ext cx="10537821" cy="2246769"/>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bg1"/>
                </a:solidFill>
              </a:rPr>
              <a:t>ARIMA models are known to be robust and efficient in financial time series forecasting</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constantly outperformed complex structural models in short-term prediction</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But they  work  only  for  a  particular  time  series  data</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is categorized into linear that is it cannot handle nonlinear behavior of stock market</a:t>
            </a:r>
            <a:endParaRPr lang="en-IN" sz="2000" dirty="0">
              <a:solidFill>
                <a:schemeClr val="bg1"/>
              </a:solidFill>
            </a:endParaRPr>
          </a:p>
        </p:txBody>
      </p:sp>
    </p:spTree>
    <p:extLst>
      <p:ext uri="{BB962C8B-B14F-4D97-AF65-F5344CB8AC3E}">
        <p14:creationId xmlns:p14="http://schemas.microsoft.com/office/powerpoint/2010/main" val="2247556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CFC7379-9739-438D-B22D-52E5E02DA8E2}"/>
              </a:ext>
            </a:extLst>
          </p:cNvPr>
          <p:cNvSpPr>
            <a:spLocks noGrp="1"/>
          </p:cNvSpPr>
          <p:nvPr>
            <p:ph type="title"/>
          </p:nvPr>
        </p:nvSpPr>
        <p:spPr>
          <a:xfrm>
            <a:off x="525717" y="787068"/>
            <a:ext cx="5566263" cy="1455091"/>
          </a:xfrm>
        </p:spPr>
        <p:txBody>
          <a:bodyPr vert="horz" lIns="91440" tIns="45720" rIns="91440" bIns="45720" rtlCol="0" anchor="b">
            <a:normAutofit/>
          </a:bodyPr>
          <a:lstStyle/>
          <a:p>
            <a:pPr>
              <a:spcBef>
                <a:spcPct val="0"/>
              </a:spcBef>
            </a:pPr>
            <a:r>
              <a:rPr lang="en-US" b="0" dirty="0">
                <a:effectLst/>
              </a:rPr>
              <a:t>Terminology</a:t>
            </a:r>
            <a:br>
              <a:rPr lang="en-US" b="0" dirty="0">
                <a:effectLst/>
              </a:rPr>
            </a:br>
            <a:endParaRPr lang="en-US" dirty="0"/>
          </a:p>
        </p:txBody>
      </p:sp>
      <p:sp>
        <p:nvSpPr>
          <p:cNvPr id="32" name="Freeform: Shape 3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Subtitle 2">
            <a:extLst>
              <a:ext uri="{FF2B5EF4-FFF2-40B4-BE49-F238E27FC236}">
                <a16:creationId xmlns:a16="http://schemas.microsoft.com/office/drawing/2014/main" id="{61B1EC68-07B6-49D4-A4FC-2408C80E929E}"/>
              </a:ext>
            </a:extLst>
          </p:cNvPr>
          <p:cNvSpPr>
            <a:spLocks noGrp="1"/>
          </p:cNvSpPr>
          <p:nvPr>
            <p:ph type="subTitle" idx="1"/>
          </p:nvPr>
        </p:nvSpPr>
        <p:spPr>
          <a:xfrm>
            <a:off x="546842" y="2690550"/>
            <a:ext cx="5090827" cy="3719058"/>
          </a:xfrm>
        </p:spPr>
        <p:txBody>
          <a:bodyPr vert="horz" lIns="91440" tIns="45720" rIns="91440" bIns="45720" rtlCol="0">
            <a:normAutofit lnSpcReduction="10000"/>
          </a:bodyPr>
          <a:lstStyle/>
          <a:p>
            <a:pPr>
              <a:lnSpc>
                <a:spcPct val="100000"/>
              </a:lnSpc>
              <a:spcAft>
                <a:spcPts val="600"/>
              </a:spcAft>
            </a:pPr>
            <a:r>
              <a:rPr lang="en-US" sz="1800" b="1" dirty="0"/>
              <a:t>AR: Auto Regressive </a:t>
            </a:r>
          </a:p>
          <a:p>
            <a:pPr>
              <a:lnSpc>
                <a:spcPct val="100000"/>
              </a:lnSpc>
              <a:spcAft>
                <a:spcPts val="600"/>
              </a:spcAft>
            </a:pPr>
            <a:r>
              <a:rPr lang="en-US" sz="1800" dirty="0"/>
              <a:t>It is the dependent relationship between </a:t>
            </a:r>
          </a:p>
          <a:p>
            <a:pPr>
              <a:lnSpc>
                <a:spcPct val="100000"/>
              </a:lnSpc>
              <a:spcAft>
                <a:spcPts val="600"/>
              </a:spcAft>
            </a:pPr>
            <a:r>
              <a:rPr lang="en-US" sz="1800" dirty="0"/>
              <a:t>an observation and predefined number of lagged observations</a:t>
            </a:r>
          </a:p>
          <a:p>
            <a:pPr>
              <a:lnSpc>
                <a:spcPct val="100000"/>
              </a:lnSpc>
              <a:spcAft>
                <a:spcPts val="600"/>
              </a:spcAft>
            </a:pPr>
            <a:endParaRPr lang="en-US" sz="1800" dirty="0"/>
          </a:p>
          <a:p>
            <a:pPr>
              <a:lnSpc>
                <a:spcPct val="100000"/>
              </a:lnSpc>
              <a:spcAft>
                <a:spcPts val="600"/>
              </a:spcAft>
            </a:pPr>
            <a:r>
              <a:rPr lang="en-US" sz="1800" b="1" dirty="0"/>
              <a:t>I: Integrated </a:t>
            </a:r>
          </a:p>
          <a:p>
            <a:pPr>
              <a:lnSpc>
                <a:spcPct val="100000"/>
              </a:lnSpc>
              <a:spcAft>
                <a:spcPts val="600"/>
              </a:spcAft>
            </a:pPr>
            <a:r>
              <a:rPr lang="en-US" sz="1800" dirty="0"/>
              <a:t>means the differencing of raw observations</a:t>
            </a:r>
          </a:p>
          <a:p>
            <a:pPr>
              <a:lnSpc>
                <a:spcPct val="100000"/>
              </a:lnSpc>
              <a:spcAft>
                <a:spcPts val="600"/>
              </a:spcAft>
            </a:pPr>
            <a:endParaRPr lang="en-US" sz="1800" dirty="0"/>
          </a:p>
          <a:p>
            <a:pPr>
              <a:lnSpc>
                <a:spcPct val="100000"/>
              </a:lnSpc>
              <a:spcAft>
                <a:spcPts val="600"/>
              </a:spcAft>
            </a:pPr>
            <a:r>
              <a:rPr lang="en-US" sz="1800" b="1" dirty="0"/>
              <a:t>MA: Moving Average </a:t>
            </a:r>
          </a:p>
          <a:p>
            <a:pPr>
              <a:lnSpc>
                <a:spcPct val="100000"/>
              </a:lnSpc>
              <a:spcAft>
                <a:spcPts val="600"/>
              </a:spcAft>
            </a:pPr>
            <a:r>
              <a:rPr lang="en-US" sz="1800" dirty="0"/>
              <a:t>The relationship between the residual error and the observations.</a:t>
            </a:r>
          </a:p>
        </p:txBody>
      </p:sp>
      <p:sp>
        <p:nvSpPr>
          <p:cNvPr id="42" name="Freeform: Shape 4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4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Subtitle 2">
            <a:extLst>
              <a:ext uri="{FF2B5EF4-FFF2-40B4-BE49-F238E27FC236}">
                <a16:creationId xmlns:a16="http://schemas.microsoft.com/office/drawing/2014/main" id="{EC905253-BBC4-4633-BDA9-3D3D1E00AC4F}"/>
              </a:ext>
            </a:extLst>
          </p:cNvPr>
          <p:cNvSpPr txBox="1">
            <a:spLocks/>
          </p:cNvSpPr>
          <p:nvPr/>
        </p:nvSpPr>
        <p:spPr>
          <a:xfrm>
            <a:off x="6901180" y="2882539"/>
            <a:ext cx="5067907" cy="1015529"/>
          </a:xfrm>
          <a:prstGeom prst="rect">
            <a:avLst/>
          </a:prstGeom>
          <a:noFill/>
          <a:ln>
            <a:noFill/>
          </a:ln>
        </p:spPr>
        <p:txBody>
          <a:bodyPr spcFirstLastPara="1" vert="horz" wrap="square" lIns="0" tIns="0" rIns="0" bIns="0" rtlCol="0" anchor="ctr" anchorCtr="0">
            <a:noAutofit/>
          </a:bodyPr>
          <a:lstStyle>
            <a:lvl1pPr marL="0" lvl="0" indent="0" algn="l" defTabSz="914400" rtl="0" eaLnBrk="1" latinLnBrk="0" hangingPunct="1">
              <a:lnSpc>
                <a:spcPct val="11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1pPr>
            <a:lvl2pPr marL="0" lvl="1" indent="-228600" algn="l" defTabSz="914400" rtl="0" eaLnBrk="1" latinLnBrk="0" hangingPunct="1">
              <a:lnSpc>
                <a:spcPct val="11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457200" lvl="2" indent="0" algn="l" defTabSz="914400" rtl="0" eaLnBrk="1" latinLnBrk="0" hangingPunct="1">
              <a:lnSpc>
                <a:spcPct val="110000"/>
              </a:lnSpc>
              <a:spcBef>
                <a:spcPts val="0"/>
              </a:spcBef>
              <a:spcAft>
                <a:spcPts val="0"/>
              </a:spcAft>
              <a:buSzPts val="1400"/>
              <a:buFont typeface="Arial" panose="020B0604020202020204" pitchFamily="34" charset="0"/>
              <a:buNone/>
              <a:defRPr sz="1600" kern="1200">
                <a:solidFill>
                  <a:schemeClr val="tx1"/>
                </a:solidFill>
                <a:latin typeface="+mn-lt"/>
                <a:ea typeface="+mn-ea"/>
                <a:cs typeface="+mn-cs"/>
              </a:defRPr>
            </a:lvl3pPr>
            <a:lvl4pPr marL="685800" lvl="3" indent="-228600" algn="l" defTabSz="914400" rtl="0" eaLnBrk="1" latinLnBrk="0" hangingPunct="1">
              <a:lnSpc>
                <a:spcPct val="11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4pPr>
            <a:lvl5pPr marL="914400" lvl="4" indent="0" algn="l" defTabSz="914400" rtl="0" eaLnBrk="1" latinLnBrk="0" hangingPunct="1">
              <a:lnSpc>
                <a:spcPct val="11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rgbClr val="292929"/>
                </a:solidFill>
                <a:latin typeface="charter"/>
              </a:rPr>
              <a:t>p is the number of lag observations.</a:t>
            </a:r>
          </a:p>
          <a:p>
            <a:pPr>
              <a:buFont typeface="Arial" panose="020B0604020202020204" pitchFamily="34" charset="0"/>
              <a:buChar char="•"/>
            </a:pPr>
            <a:r>
              <a:rPr lang="en-US" sz="1800">
                <a:solidFill>
                  <a:srgbClr val="292929"/>
                </a:solidFill>
                <a:latin typeface="charter"/>
              </a:rPr>
              <a:t>d is the degree of differencing.</a:t>
            </a:r>
          </a:p>
          <a:p>
            <a:pPr>
              <a:buFont typeface="Arial" panose="020B0604020202020204" pitchFamily="34" charset="0"/>
              <a:buChar char="•"/>
            </a:pPr>
            <a:r>
              <a:rPr lang="en-US" sz="1800">
                <a:solidFill>
                  <a:srgbClr val="292929"/>
                </a:solidFill>
                <a:latin typeface="charter"/>
              </a:rPr>
              <a:t>q is the size/width of the moving average window.</a:t>
            </a:r>
          </a:p>
          <a:p>
            <a:endParaRPr lang="en-IN" sz="1800" dirty="0"/>
          </a:p>
        </p:txBody>
      </p:sp>
      <p:sp>
        <p:nvSpPr>
          <p:cNvPr id="43" name="Title 1">
            <a:extLst>
              <a:ext uri="{FF2B5EF4-FFF2-40B4-BE49-F238E27FC236}">
                <a16:creationId xmlns:a16="http://schemas.microsoft.com/office/drawing/2014/main" id="{737B7017-4268-424C-A460-0797CB633CBA}"/>
              </a:ext>
            </a:extLst>
          </p:cNvPr>
          <p:cNvSpPr txBox="1">
            <a:spLocks/>
          </p:cNvSpPr>
          <p:nvPr/>
        </p:nvSpPr>
        <p:spPr>
          <a:xfrm>
            <a:off x="6901180" y="1147977"/>
            <a:ext cx="3607596" cy="468754"/>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i="0" dirty="0">
                <a:solidFill>
                  <a:srgbClr val="292929"/>
                </a:solidFill>
                <a:latin typeface="sohne"/>
              </a:rPr>
              <a:t>Model parameters</a:t>
            </a:r>
            <a:endParaRPr lang="en-IN" dirty="0"/>
          </a:p>
        </p:txBody>
      </p:sp>
    </p:spTree>
    <p:extLst>
      <p:ext uri="{BB962C8B-B14F-4D97-AF65-F5344CB8AC3E}">
        <p14:creationId xmlns:p14="http://schemas.microsoft.com/office/powerpoint/2010/main" val="1128089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Abstract background of dark mesh">
            <a:extLst>
              <a:ext uri="{FF2B5EF4-FFF2-40B4-BE49-F238E27FC236}">
                <a16:creationId xmlns:a16="http://schemas.microsoft.com/office/drawing/2014/main" id="{1D02FC36-97DD-4D8C-9E91-FB4AC66B09F1}"/>
              </a:ext>
            </a:extLst>
          </p:cNvPr>
          <p:cNvPicPr>
            <a:picLocks noChangeAspect="1"/>
          </p:cNvPicPr>
          <p:nvPr/>
        </p:nvPicPr>
        <p:blipFill rotWithShape="1">
          <a:blip r:embed="rId2"/>
          <a:srcRect r="5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4D0C4-0B1E-4124-BBE8-DB038275A981}"/>
              </a:ext>
            </a:extLst>
          </p:cNvPr>
          <p:cNvSpPr>
            <a:spLocks noGrp="1"/>
          </p:cNvSpPr>
          <p:nvPr>
            <p:ph type="title"/>
          </p:nvPr>
        </p:nvSpPr>
        <p:spPr>
          <a:xfrm>
            <a:off x="530352" y="799521"/>
            <a:ext cx="5565648" cy="2179601"/>
          </a:xfrm>
        </p:spPr>
        <p:txBody>
          <a:bodyPr vert="horz" lIns="91440" tIns="45720" rIns="91440" bIns="45720" rtlCol="0" anchor="b">
            <a:normAutofit/>
          </a:bodyPr>
          <a:lstStyle/>
          <a:p>
            <a:pPr>
              <a:spcBef>
                <a:spcPct val="0"/>
              </a:spcBef>
            </a:pPr>
            <a:r>
              <a:rPr lang="en-US" sz="4400" b="0" u="none" strike="noStrike" dirty="0">
                <a:solidFill>
                  <a:srgbClr val="FFFFFF"/>
                </a:solidFill>
                <a:effectLst/>
              </a:rPr>
              <a:t>RNN (</a:t>
            </a:r>
            <a:r>
              <a:rPr lang="en-US" sz="4400" dirty="0">
                <a:solidFill>
                  <a:srgbClr val="FFFFFF"/>
                </a:solidFill>
              </a:rPr>
              <a:t>R</a:t>
            </a:r>
            <a:r>
              <a:rPr lang="en-US" sz="4400" b="0" u="none" strike="noStrike" dirty="0">
                <a:solidFill>
                  <a:srgbClr val="FFFFFF"/>
                </a:solidFill>
                <a:effectLst/>
              </a:rPr>
              <a:t>ecurrent Neural Network)</a:t>
            </a:r>
            <a:br>
              <a:rPr lang="en-US" sz="4400" dirty="0">
                <a:solidFill>
                  <a:srgbClr val="FFFFFF"/>
                </a:solidFill>
              </a:rPr>
            </a:br>
            <a:endParaRPr lang="en-US" sz="4400" dirty="0">
              <a:solidFill>
                <a:srgbClr val="FFFFFF"/>
              </a:solidFill>
            </a:endParaRPr>
          </a:p>
        </p:txBody>
      </p:sp>
      <p:sp>
        <p:nvSpPr>
          <p:cNvPr id="3" name="Subtitle 2">
            <a:extLst>
              <a:ext uri="{FF2B5EF4-FFF2-40B4-BE49-F238E27FC236}">
                <a16:creationId xmlns:a16="http://schemas.microsoft.com/office/drawing/2014/main" id="{04BCE3DE-3357-49B7-975E-BAFED17168C4}"/>
              </a:ext>
            </a:extLst>
          </p:cNvPr>
          <p:cNvSpPr>
            <a:spLocks noGrp="1"/>
          </p:cNvSpPr>
          <p:nvPr>
            <p:ph type="subTitle" idx="1"/>
          </p:nvPr>
        </p:nvSpPr>
        <p:spPr>
          <a:xfrm>
            <a:off x="469193" y="2637183"/>
            <a:ext cx="11246810" cy="4068417"/>
          </a:xfrm>
        </p:spPr>
        <p:txBody>
          <a:bodyPr vert="horz" lIns="91440" tIns="45720" rIns="91440" bIns="45720" rtlCol="0">
            <a:normAutofit/>
          </a:bodyPr>
          <a:lstStyle/>
          <a:p>
            <a:pPr marL="342900" indent="-342900">
              <a:spcBef>
                <a:spcPts val="1000"/>
              </a:spcBef>
              <a:buFont typeface="Wingdings" panose="05000000000000000000" pitchFamily="2" charset="2"/>
              <a:buChar char="v"/>
            </a:pPr>
            <a:r>
              <a:rPr lang="en-US" dirty="0">
                <a:solidFill>
                  <a:schemeClr val="bg1"/>
                </a:solidFill>
              </a:rPr>
              <a:t>RNN is a class of advanced artificial neural network (ANN) </a:t>
            </a:r>
          </a:p>
          <a:p>
            <a:pPr marL="342900" indent="-342900">
              <a:spcBef>
                <a:spcPts val="1000"/>
              </a:spcBef>
              <a:buFont typeface="Wingdings" panose="05000000000000000000" pitchFamily="2" charset="2"/>
              <a:buChar char="v"/>
            </a:pPr>
            <a:r>
              <a:rPr lang="en-US" sz="2000" dirty="0">
                <a:solidFill>
                  <a:schemeClr val="bg1"/>
                </a:solidFill>
              </a:rPr>
              <a:t>It is categorized into nonlinear</a:t>
            </a:r>
            <a:endParaRPr lang="en-US" dirty="0">
              <a:solidFill>
                <a:schemeClr val="bg1"/>
              </a:solidFill>
            </a:endParaRPr>
          </a:p>
          <a:p>
            <a:pPr marL="342900" indent="-342900">
              <a:spcBef>
                <a:spcPts val="1000"/>
              </a:spcBef>
              <a:buFont typeface="Wingdings" panose="05000000000000000000" pitchFamily="2" charset="2"/>
              <a:buChar char="v"/>
            </a:pPr>
            <a:r>
              <a:rPr lang="en-US" dirty="0">
                <a:solidFill>
                  <a:schemeClr val="bg1"/>
                </a:solidFill>
              </a:rPr>
              <a:t>RNN takes input from two sources, one is from the present and the other from the past</a:t>
            </a:r>
            <a:endParaRPr lang="en-IN" dirty="0">
              <a:solidFill>
                <a:schemeClr val="bg1"/>
              </a:solidFill>
            </a:endParaRPr>
          </a:p>
          <a:p>
            <a:pPr>
              <a:spcBef>
                <a:spcPts val="1000"/>
              </a:spcBef>
            </a:pPr>
            <a:r>
              <a:rPr lang="en-IN" dirty="0">
                <a:solidFill>
                  <a:schemeClr val="bg1"/>
                </a:solidFill>
              </a:rPr>
              <a:t>    </a:t>
            </a:r>
            <a:r>
              <a:rPr lang="en-IN" sz="1100" dirty="0">
                <a:solidFill>
                  <a:schemeClr val="bg1"/>
                </a:solidFill>
              </a:rPr>
              <a:t> </a:t>
            </a:r>
            <a:r>
              <a:rPr lang="en-IN" dirty="0">
                <a:solidFill>
                  <a:schemeClr val="bg1"/>
                </a:solidFill>
              </a:rPr>
              <a:t> </a:t>
            </a:r>
            <a:r>
              <a:rPr lang="en-US" dirty="0">
                <a:solidFill>
                  <a:schemeClr val="bg1"/>
                </a:solidFill>
              </a:rPr>
              <a:t>Information from these two sources are used to decide how they react to the new set of data</a:t>
            </a:r>
          </a:p>
          <a:p>
            <a:pPr marL="342900" indent="-342900">
              <a:spcBef>
                <a:spcPts val="1000"/>
              </a:spcBef>
              <a:buFont typeface="Wingdings" panose="05000000000000000000" pitchFamily="2" charset="2"/>
              <a:buChar char="v"/>
            </a:pPr>
            <a:r>
              <a:rPr lang="en-US" dirty="0">
                <a:solidFill>
                  <a:schemeClr val="bg1"/>
                </a:solidFill>
              </a:rPr>
              <a:t>But fails in forecasting long term duration</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7033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4" name="Freeform: Shape 73">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5" name="Freeform: Shape 74">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6" name="Freeform: Shape 75">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8"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Freeform: Shape 81">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4"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85"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6"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7"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9"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0"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92" name="Rectangle 9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extBox 5">
            <a:extLst>
              <a:ext uri="{FF2B5EF4-FFF2-40B4-BE49-F238E27FC236}">
                <a16:creationId xmlns:a16="http://schemas.microsoft.com/office/drawing/2014/main" id="{10152407-EC0C-4148-8334-F95312178542}"/>
              </a:ext>
            </a:extLst>
          </p:cNvPr>
          <p:cNvSpPr txBox="1"/>
          <p:nvPr/>
        </p:nvSpPr>
        <p:spPr>
          <a:xfrm>
            <a:off x="340900" y="486336"/>
            <a:ext cx="2322980" cy="662060"/>
          </a:xfrm>
          <a:prstGeom prst="rect">
            <a:avLst/>
          </a:prstGeom>
        </p:spPr>
        <p:txBody>
          <a:bodyPr vert="horz" lIns="91440" tIns="45720" rIns="91440" bIns="45720" rtlCol="0" anchor="t">
            <a:normAutofit/>
          </a:bodyPr>
          <a:lstStyle/>
          <a:p>
            <a:pPr>
              <a:spcBef>
                <a:spcPct val="0"/>
              </a:spcBef>
              <a:spcAft>
                <a:spcPts val="600"/>
              </a:spcAft>
            </a:pPr>
            <a:r>
              <a:rPr lang="en-US" sz="3600" i="1" dirty="0">
                <a:latin typeface="+mj-lt"/>
                <a:ea typeface="+mj-ea"/>
                <a:cs typeface="+mj-cs"/>
              </a:rPr>
              <a:t>Fig: RNN</a:t>
            </a:r>
          </a:p>
        </p:txBody>
      </p:sp>
      <p:grpSp>
        <p:nvGrpSpPr>
          <p:cNvPr id="94"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95"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6"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97"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8"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9"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0"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2050" name="Picture 2" descr="An unrolled recurrent neural network.">
            <a:extLst>
              <a:ext uri="{FF2B5EF4-FFF2-40B4-BE49-F238E27FC236}">
                <a16:creationId xmlns:a16="http://schemas.microsoft.com/office/drawing/2014/main" id="{53E33DB1-1387-420F-836B-CECB345AB6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804" y="2846778"/>
            <a:ext cx="5598213" cy="146953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67341BDD-9468-4836-89E6-5790FA2DFF46}"/>
              </a:ext>
            </a:extLst>
          </p:cNvPr>
          <p:cNvSpPr>
            <a:spLocks noGrp="1"/>
          </p:cNvSpPr>
          <p:nvPr>
            <p:ph type="subTitle" idx="1"/>
          </p:nvPr>
        </p:nvSpPr>
        <p:spPr>
          <a:xfrm>
            <a:off x="6442968" y="924817"/>
            <a:ext cx="4159233" cy="5144455"/>
          </a:xfrm>
        </p:spPr>
        <p:txBody>
          <a:bodyPr vert="horz" lIns="91440" tIns="45720" rIns="91440" bIns="45720" rtlCol="0">
            <a:normAutofit/>
          </a:bodyPr>
          <a:lstStyle/>
          <a:p>
            <a:pPr algn="just">
              <a:lnSpc>
                <a:spcPct val="100000"/>
              </a:lnSpc>
              <a:spcAft>
                <a:spcPts val="600"/>
              </a:spcAft>
            </a:pPr>
            <a:r>
              <a:rPr lang="en-US" sz="1700" dirty="0"/>
              <a:t>In a feed-forward neural network, the information only moves in one direction from the input layer, through the hidden layers, to the output layer. </a:t>
            </a:r>
          </a:p>
          <a:p>
            <a:pPr algn="just">
              <a:lnSpc>
                <a:spcPct val="100000"/>
              </a:lnSpc>
              <a:spcAft>
                <a:spcPts val="600"/>
              </a:spcAft>
            </a:pPr>
            <a:endParaRPr lang="en-US" sz="1700" dirty="0"/>
          </a:p>
          <a:p>
            <a:pPr algn="just">
              <a:lnSpc>
                <a:spcPct val="100000"/>
              </a:lnSpc>
              <a:spcAft>
                <a:spcPts val="600"/>
              </a:spcAft>
            </a:pPr>
            <a:r>
              <a:rPr lang="en-US" sz="1700" dirty="0"/>
              <a:t>The information moves straight through the network and never touches a node twice. Feed-forward neural networks have no memory of the input they receive and are bad at predicting what’s coming next. </a:t>
            </a:r>
          </a:p>
          <a:p>
            <a:pPr algn="just">
              <a:lnSpc>
                <a:spcPct val="100000"/>
              </a:lnSpc>
              <a:spcAft>
                <a:spcPts val="600"/>
              </a:spcAft>
            </a:pPr>
            <a:endParaRPr lang="en-US" sz="1700" dirty="0"/>
          </a:p>
          <a:p>
            <a:pPr algn="just">
              <a:lnSpc>
                <a:spcPct val="100000"/>
              </a:lnSpc>
              <a:spcAft>
                <a:spcPts val="600"/>
              </a:spcAft>
            </a:pPr>
            <a:r>
              <a:rPr lang="en-US" sz="1700" dirty="0"/>
              <a:t>RNN the information cycles through a loop. When it decide, it considers the current input and what it has learned from the inputs it received previously. </a:t>
            </a:r>
          </a:p>
        </p:txBody>
      </p:sp>
      <p:sp>
        <p:nvSpPr>
          <p:cNvPr id="102" name="Freeform: Shape 101">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4" name="Group 103">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105" name="Freeform: Shape 104">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 name="Freeform: Shape 105">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 name="Freeform: Shape 106">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9"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0"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75815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6" name="Group 5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7" name="Freeform: Shape 5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Freeform: Shape 5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5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Freeform: Shape 6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8"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0"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5" name="Rectangle 7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CA74BFF-802E-4526-ACB8-C42DF8E0E8C0}"/>
              </a:ext>
            </a:extLst>
          </p:cNvPr>
          <p:cNvSpPr>
            <a:spLocks noGrp="1"/>
          </p:cNvSpPr>
          <p:nvPr>
            <p:ph type="title"/>
          </p:nvPr>
        </p:nvSpPr>
        <p:spPr>
          <a:xfrm>
            <a:off x="530351" y="1122363"/>
            <a:ext cx="11461779" cy="1978346"/>
          </a:xfrm>
        </p:spPr>
        <p:txBody>
          <a:bodyPr vert="horz" lIns="91440" tIns="45720" rIns="91440" bIns="45720" rtlCol="0" anchor="b">
            <a:normAutofit/>
          </a:bodyPr>
          <a:lstStyle/>
          <a:p>
            <a:pPr>
              <a:spcBef>
                <a:spcPct val="0"/>
              </a:spcBef>
            </a:pPr>
            <a:r>
              <a:rPr lang="en-US" sz="4000" dirty="0"/>
              <a:t>IMPLEMENTATION OF EXISTING MODELS</a:t>
            </a:r>
          </a:p>
        </p:txBody>
      </p:sp>
      <p:sp>
        <p:nvSpPr>
          <p:cNvPr id="77" name="Freeform: Shape 76">
            <a:extLst>
              <a:ext uri="{FF2B5EF4-FFF2-40B4-BE49-F238E27FC236}">
                <a16:creationId xmlns:a16="http://schemas.microsoft.com/office/drawing/2014/main" id="{CBCE96F0-24EE-4BAB-8C00-893EC171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9"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80"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1"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2"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3"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4"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5"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7" name="Freeform: Shape 86">
            <a:extLst>
              <a:ext uri="{FF2B5EF4-FFF2-40B4-BE49-F238E27FC236}">
                <a16:creationId xmlns:a16="http://schemas.microsoft.com/office/drawing/2014/main" id="{ED444C4E-6A11-4761-8A29-4B2A0578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9" name="Group 88">
            <a:extLst>
              <a:ext uri="{FF2B5EF4-FFF2-40B4-BE49-F238E27FC236}">
                <a16:creationId xmlns:a16="http://schemas.microsoft.com/office/drawing/2014/main" id="{BF47D306-4FD8-4CAD-82D2-FD4C900AD6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90" name="Freeform: Shape 89">
              <a:extLst>
                <a:ext uri="{FF2B5EF4-FFF2-40B4-BE49-F238E27FC236}">
                  <a16:creationId xmlns:a16="http://schemas.microsoft.com/office/drawing/2014/main" id="{C0BEF343-715B-4B19-9862-2734A1FCD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Freeform: Shape 90">
              <a:extLst>
                <a:ext uri="{FF2B5EF4-FFF2-40B4-BE49-F238E27FC236}">
                  <a16:creationId xmlns:a16="http://schemas.microsoft.com/office/drawing/2014/main" id="{5DEFB171-510F-4499-9CD0-BC5ACC405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Freeform: Shape 91">
              <a:extLst>
                <a:ext uri="{FF2B5EF4-FFF2-40B4-BE49-F238E27FC236}">
                  <a16:creationId xmlns:a16="http://schemas.microsoft.com/office/drawing/2014/main" id="{92A2759B-0AF5-4E2E-82AA-813216C89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3" name="Graphic 12">
              <a:extLst>
                <a:ext uri="{FF2B5EF4-FFF2-40B4-BE49-F238E27FC236}">
                  <a16:creationId xmlns:a16="http://schemas.microsoft.com/office/drawing/2014/main" id="{8366DE17-B6DB-4AF0-9B4C-75A8EFB36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4" name="Graphic 15">
              <a:extLst>
                <a:ext uri="{FF2B5EF4-FFF2-40B4-BE49-F238E27FC236}">
                  <a16:creationId xmlns:a16="http://schemas.microsoft.com/office/drawing/2014/main" id="{AA09F465-4405-48C1-97F4-AA4773F95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5" name="Graphic 15">
              <a:extLst>
                <a:ext uri="{FF2B5EF4-FFF2-40B4-BE49-F238E27FC236}">
                  <a16:creationId xmlns:a16="http://schemas.microsoft.com/office/drawing/2014/main" id="{A2C1BD7E-5FA9-494F-8D3D-6844C3A33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185BE1E-CAFB-4EFD-944A-39897624F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3328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Google stock</a:t>
            </a:r>
            <a:endParaRPr lang="en-IN" sz="3000" dirty="0"/>
          </a:p>
        </p:txBody>
      </p:sp>
      <p:pic>
        <p:nvPicPr>
          <p:cNvPr id="1026" name="Picture 2">
            <a:extLst>
              <a:ext uri="{FF2B5EF4-FFF2-40B4-BE49-F238E27FC236}">
                <a16:creationId xmlns:a16="http://schemas.microsoft.com/office/drawing/2014/main" id="{7EE65696-73F9-4C8A-9062-AC75B55D1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937" y="-81164"/>
            <a:ext cx="9981063" cy="2126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pic>
        <p:nvPicPr>
          <p:cNvPr id="6" name="Picture 5">
            <a:extLst>
              <a:ext uri="{FF2B5EF4-FFF2-40B4-BE49-F238E27FC236}">
                <a16:creationId xmlns:a16="http://schemas.microsoft.com/office/drawing/2014/main" id="{0CA49FAE-0204-43E9-BDC0-662CE075730C}"/>
              </a:ext>
            </a:extLst>
          </p:cNvPr>
          <p:cNvPicPr>
            <a:picLocks noChangeAspect="1"/>
          </p:cNvPicPr>
          <p:nvPr/>
        </p:nvPicPr>
        <p:blipFill>
          <a:blip r:embed="rId3"/>
          <a:stretch>
            <a:fillRect/>
          </a:stretch>
        </p:blipFill>
        <p:spPr>
          <a:xfrm>
            <a:off x="5721988" y="2516722"/>
            <a:ext cx="6470012" cy="4341278"/>
          </a:xfrm>
          <a:prstGeom prst="rect">
            <a:avLst/>
          </a:prstGeom>
        </p:spPr>
      </p:pic>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spTree>
    <p:extLst>
      <p:ext uri="{BB962C8B-B14F-4D97-AF65-F5344CB8AC3E}">
        <p14:creationId xmlns:p14="http://schemas.microsoft.com/office/powerpoint/2010/main" val="223839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Amazon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pic>
        <p:nvPicPr>
          <p:cNvPr id="2050" name="Picture 2">
            <a:extLst>
              <a:ext uri="{FF2B5EF4-FFF2-40B4-BE49-F238E27FC236}">
                <a16:creationId xmlns:a16="http://schemas.microsoft.com/office/drawing/2014/main" id="{4B403554-2899-4BDC-A41B-FA95BDDF8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70" y="-91540"/>
            <a:ext cx="9885529" cy="21148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9C3DC5-332F-4F04-8736-9DAEEEF1E2B9}"/>
              </a:ext>
            </a:extLst>
          </p:cNvPr>
          <p:cNvPicPr>
            <a:picLocks noChangeAspect="1"/>
          </p:cNvPicPr>
          <p:nvPr/>
        </p:nvPicPr>
        <p:blipFill>
          <a:blip r:embed="rId3"/>
          <a:stretch>
            <a:fillRect/>
          </a:stretch>
        </p:blipFill>
        <p:spPr>
          <a:xfrm>
            <a:off x="5568287" y="2389712"/>
            <a:ext cx="6623712" cy="4482802"/>
          </a:xfrm>
          <a:prstGeom prst="rect">
            <a:avLst/>
          </a:prstGeom>
        </p:spPr>
      </p:pic>
    </p:spTree>
    <p:extLst>
      <p:ext uri="{BB962C8B-B14F-4D97-AF65-F5344CB8AC3E}">
        <p14:creationId xmlns:p14="http://schemas.microsoft.com/office/powerpoint/2010/main" val="3180416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APPLE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pic>
        <p:nvPicPr>
          <p:cNvPr id="3076" name="Picture 4">
            <a:extLst>
              <a:ext uri="{FF2B5EF4-FFF2-40B4-BE49-F238E27FC236}">
                <a16:creationId xmlns:a16="http://schemas.microsoft.com/office/drawing/2014/main" id="{CEA48B1D-060F-4DBE-9D4C-687C2B3DC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72" y="1"/>
            <a:ext cx="9885528" cy="2114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9AC475D-411D-4C1B-B293-E0F75FF6E280}"/>
              </a:ext>
            </a:extLst>
          </p:cNvPr>
          <p:cNvPicPr>
            <a:picLocks noChangeAspect="1"/>
          </p:cNvPicPr>
          <p:nvPr/>
        </p:nvPicPr>
        <p:blipFill>
          <a:blip r:embed="rId3"/>
          <a:stretch>
            <a:fillRect/>
          </a:stretch>
        </p:blipFill>
        <p:spPr>
          <a:xfrm>
            <a:off x="5540990" y="2380180"/>
            <a:ext cx="6651009" cy="4477820"/>
          </a:xfrm>
          <a:prstGeom prst="rect">
            <a:avLst/>
          </a:prstGeom>
        </p:spPr>
      </p:pic>
    </p:spTree>
    <p:extLst>
      <p:ext uri="{BB962C8B-B14F-4D97-AF65-F5344CB8AC3E}">
        <p14:creationId xmlns:p14="http://schemas.microsoft.com/office/powerpoint/2010/main" val="2888070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AF2F2-C062-4F87-9D54-EB3C798C9E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20" y="10"/>
            <a:ext cx="12188932" cy="6857990"/>
          </a:xfrm>
          <a:prstGeom prst="rect">
            <a:avLst/>
          </a:prstGeom>
        </p:spPr>
      </p:pic>
      <p:sp>
        <p:nvSpPr>
          <p:cNvPr id="36" name="object 2">
            <a:extLst>
              <a:ext uri="{FF2B5EF4-FFF2-40B4-BE49-F238E27FC236}">
                <a16:creationId xmlns:a16="http://schemas.microsoft.com/office/drawing/2014/main" id="{00BDDC44-1934-415E-950B-B738125C7C07}"/>
              </a:ext>
            </a:extLst>
          </p:cNvPr>
          <p:cNvSpPr txBox="1">
            <a:spLocks/>
          </p:cNvSpPr>
          <p:nvPr/>
        </p:nvSpPr>
        <p:spPr>
          <a:xfrm>
            <a:off x="359514" y="2643578"/>
            <a:ext cx="7834421" cy="627736"/>
          </a:xfrm>
          <a:prstGeom prst="rect">
            <a:avLst/>
          </a:prstGeom>
        </p:spPr>
        <p:txBody>
          <a:bodyPr vert="horz" wrap="square" lIns="0" tIns="12065" rIns="0" bIns="0" rtlCol="0" anchor="b">
            <a:sp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pPr marL="13970">
              <a:spcBef>
                <a:spcPts val="95"/>
              </a:spcBef>
            </a:pPr>
            <a:r>
              <a:rPr lang="en-IN" spc="-20" dirty="0"/>
              <a:t>ALGORITHMIC TRADING </a:t>
            </a:r>
            <a:endParaRPr lang="en-IN" spc="-5" dirty="0"/>
          </a:p>
        </p:txBody>
      </p:sp>
      <p:sp>
        <p:nvSpPr>
          <p:cNvPr id="37" name="object 3">
            <a:extLst>
              <a:ext uri="{FF2B5EF4-FFF2-40B4-BE49-F238E27FC236}">
                <a16:creationId xmlns:a16="http://schemas.microsoft.com/office/drawing/2014/main" id="{6CDC2006-B60D-4E42-857C-814D7F65A9C8}"/>
              </a:ext>
            </a:extLst>
          </p:cNvPr>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38" name="object 4">
            <a:extLst>
              <a:ext uri="{FF2B5EF4-FFF2-40B4-BE49-F238E27FC236}">
                <a16:creationId xmlns:a16="http://schemas.microsoft.com/office/drawing/2014/main" id="{1924C34E-99B5-4317-8940-6351221FA79E}"/>
              </a:ext>
            </a:extLst>
          </p:cNvPr>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39" name="object 5">
            <a:extLst>
              <a:ext uri="{FF2B5EF4-FFF2-40B4-BE49-F238E27FC236}">
                <a16:creationId xmlns:a16="http://schemas.microsoft.com/office/drawing/2014/main" id="{7BFC9C84-EF7C-48C6-B231-81170F423A31}"/>
              </a:ext>
            </a:extLst>
          </p:cNvPr>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40" name="object 6">
            <a:extLst>
              <a:ext uri="{FF2B5EF4-FFF2-40B4-BE49-F238E27FC236}">
                <a16:creationId xmlns:a16="http://schemas.microsoft.com/office/drawing/2014/main" id="{BBAE9667-24A1-4BC8-975A-B9ECA12D6203}"/>
              </a:ext>
            </a:extLst>
          </p:cNvPr>
          <p:cNvPicPr/>
          <p:nvPr/>
        </p:nvPicPr>
        <p:blipFill>
          <a:blip r:embed="rId5" cstate="print"/>
          <a:stretch>
            <a:fillRect/>
          </a:stretch>
        </p:blipFill>
        <p:spPr>
          <a:xfrm>
            <a:off x="2010439" y="252046"/>
            <a:ext cx="1084520" cy="1090246"/>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000"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TESLA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pic>
        <p:nvPicPr>
          <p:cNvPr id="8194" name="Picture 2">
            <a:extLst>
              <a:ext uri="{FF2B5EF4-FFF2-40B4-BE49-F238E27FC236}">
                <a16:creationId xmlns:a16="http://schemas.microsoft.com/office/drawing/2014/main" id="{882780A0-EE20-4058-BDB9-6A121C6FD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063" y="-46467"/>
            <a:ext cx="9776346" cy="20914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0BFE60-581B-45EC-92DE-F6C74C0F16AA}"/>
              </a:ext>
            </a:extLst>
          </p:cNvPr>
          <p:cNvPicPr>
            <a:picLocks noChangeAspect="1"/>
          </p:cNvPicPr>
          <p:nvPr/>
        </p:nvPicPr>
        <p:blipFill>
          <a:blip r:embed="rId3"/>
          <a:stretch>
            <a:fillRect/>
          </a:stretch>
        </p:blipFill>
        <p:spPr>
          <a:xfrm>
            <a:off x="5527343" y="2352436"/>
            <a:ext cx="6696504" cy="4505563"/>
          </a:xfrm>
          <a:prstGeom prst="rect">
            <a:avLst/>
          </a:prstGeom>
        </p:spPr>
      </p:pic>
    </p:spTree>
    <p:extLst>
      <p:ext uri="{BB962C8B-B14F-4D97-AF65-F5344CB8AC3E}">
        <p14:creationId xmlns:p14="http://schemas.microsoft.com/office/powerpoint/2010/main" val="163640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Google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7" name="Picture 2">
            <a:extLst>
              <a:ext uri="{FF2B5EF4-FFF2-40B4-BE49-F238E27FC236}">
                <a16:creationId xmlns:a16="http://schemas.microsoft.com/office/drawing/2014/main" id="{19B563A8-69E4-4509-AA3B-E470D7654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937" y="-81164"/>
            <a:ext cx="9981063" cy="21261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424D3D1-1344-48BA-A2EE-0811DF3347AC}"/>
              </a:ext>
            </a:extLst>
          </p:cNvPr>
          <p:cNvPicPr>
            <a:picLocks noChangeAspect="1"/>
          </p:cNvPicPr>
          <p:nvPr/>
        </p:nvPicPr>
        <p:blipFill>
          <a:blip r:embed="rId3"/>
          <a:stretch>
            <a:fillRect/>
          </a:stretch>
        </p:blipFill>
        <p:spPr>
          <a:xfrm>
            <a:off x="5759355" y="2566802"/>
            <a:ext cx="6432645" cy="4291197"/>
          </a:xfrm>
          <a:prstGeom prst="rect">
            <a:avLst/>
          </a:prstGeom>
        </p:spPr>
      </p:pic>
    </p:spTree>
    <p:extLst>
      <p:ext uri="{BB962C8B-B14F-4D97-AF65-F5344CB8AC3E}">
        <p14:creationId xmlns:p14="http://schemas.microsoft.com/office/powerpoint/2010/main" val="733991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Amazon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7" name="Picture 2">
            <a:extLst>
              <a:ext uri="{FF2B5EF4-FFF2-40B4-BE49-F238E27FC236}">
                <a16:creationId xmlns:a16="http://schemas.microsoft.com/office/drawing/2014/main" id="{0C41773E-ADB6-4518-B72A-A1C414494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70" y="-91540"/>
            <a:ext cx="9885529" cy="2114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53C496-C3AD-4CA5-8132-C5CD56AA104A}"/>
              </a:ext>
            </a:extLst>
          </p:cNvPr>
          <p:cNvPicPr>
            <a:picLocks noChangeAspect="1"/>
          </p:cNvPicPr>
          <p:nvPr/>
        </p:nvPicPr>
        <p:blipFill>
          <a:blip r:embed="rId3"/>
          <a:stretch>
            <a:fillRect/>
          </a:stretch>
        </p:blipFill>
        <p:spPr>
          <a:xfrm>
            <a:off x="5540991" y="2380353"/>
            <a:ext cx="6651008" cy="4477647"/>
          </a:xfrm>
          <a:prstGeom prst="rect">
            <a:avLst/>
          </a:prstGeom>
        </p:spPr>
      </p:pic>
    </p:spTree>
    <p:extLst>
      <p:ext uri="{BB962C8B-B14F-4D97-AF65-F5344CB8AC3E}">
        <p14:creationId xmlns:p14="http://schemas.microsoft.com/office/powerpoint/2010/main" val="305792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APPLE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11" name="Picture 4">
            <a:extLst>
              <a:ext uri="{FF2B5EF4-FFF2-40B4-BE49-F238E27FC236}">
                <a16:creationId xmlns:a16="http://schemas.microsoft.com/office/drawing/2014/main" id="{BC2F109C-59EC-4CDB-BD28-893D52406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72" y="1"/>
            <a:ext cx="9885528" cy="2114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438909B-F27E-4521-8F56-AB2A5DA840C2}"/>
              </a:ext>
            </a:extLst>
          </p:cNvPr>
          <p:cNvPicPr>
            <a:picLocks noChangeAspect="1"/>
          </p:cNvPicPr>
          <p:nvPr/>
        </p:nvPicPr>
        <p:blipFill>
          <a:blip r:embed="rId3"/>
          <a:stretch>
            <a:fillRect/>
          </a:stretch>
        </p:blipFill>
        <p:spPr>
          <a:xfrm>
            <a:off x="5459104" y="2363527"/>
            <a:ext cx="6732896" cy="4494472"/>
          </a:xfrm>
          <a:prstGeom prst="rect">
            <a:avLst/>
          </a:prstGeom>
        </p:spPr>
      </p:pic>
    </p:spTree>
    <p:extLst>
      <p:ext uri="{BB962C8B-B14F-4D97-AF65-F5344CB8AC3E}">
        <p14:creationId xmlns:p14="http://schemas.microsoft.com/office/powerpoint/2010/main" val="248978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TESLA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7" name="Picture 2">
            <a:extLst>
              <a:ext uri="{FF2B5EF4-FFF2-40B4-BE49-F238E27FC236}">
                <a16:creationId xmlns:a16="http://schemas.microsoft.com/office/drawing/2014/main" id="{D8A01915-FA1A-43E5-8DAB-588A3F981D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063" y="-46467"/>
            <a:ext cx="9776346" cy="20914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3D4D43-ECA2-4145-A714-6B73D0A2B2EE}"/>
              </a:ext>
            </a:extLst>
          </p:cNvPr>
          <p:cNvPicPr>
            <a:picLocks noChangeAspect="1"/>
          </p:cNvPicPr>
          <p:nvPr/>
        </p:nvPicPr>
        <p:blipFill>
          <a:blip r:embed="rId3"/>
          <a:stretch>
            <a:fillRect/>
          </a:stretch>
        </p:blipFill>
        <p:spPr>
          <a:xfrm>
            <a:off x="5540991" y="2350777"/>
            <a:ext cx="6651009" cy="4507223"/>
          </a:xfrm>
          <a:prstGeom prst="rect">
            <a:avLst/>
          </a:prstGeom>
        </p:spPr>
      </p:pic>
    </p:spTree>
    <p:extLst>
      <p:ext uri="{BB962C8B-B14F-4D97-AF65-F5344CB8AC3E}">
        <p14:creationId xmlns:p14="http://schemas.microsoft.com/office/powerpoint/2010/main" val="605985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D7CC-5BCB-4410-86C8-2A149DED13B9}"/>
              </a:ext>
            </a:extLst>
          </p:cNvPr>
          <p:cNvSpPr>
            <a:spLocks noGrp="1"/>
          </p:cNvSpPr>
          <p:nvPr>
            <p:ph type="title"/>
          </p:nvPr>
        </p:nvSpPr>
        <p:spPr>
          <a:xfrm>
            <a:off x="104931" y="-131383"/>
            <a:ext cx="10971684" cy="1144682"/>
          </a:xfrm>
        </p:spPr>
        <p:txBody>
          <a:bodyPr/>
          <a:lstStyle/>
          <a:p>
            <a:r>
              <a:rPr lang="en-US" sz="2000" dirty="0"/>
              <a:t>ARIMA </a:t>
            </a:r>
            <a:br>
              <a:rPr lang="en-US" sz="2000" dirty="0"/>
            </a:br>
            <a:r>
              <a:rPr lang="en-US" sz="2000" dirty="0"/>
              <a:t>1Day </a:t>
            </a:r>
            <a:br>
              <a:rPr lang="en-US" sz="2000" dirty="0"/>
            </a:br>
            <a:r>
              <a:rPr lang="en-US" sz="2000" dirty="0"/>
              <a:t>prediction</a:t>
            </a:r>
            <a:endParaRPr lang="en-IN" sz="2000" dirty="0"/>
          </a:p>
        </p:txBody>
      </p:sp>
      <p:pic>
        <p:nvPicPr>
          <p:cNvPr id="1026" name="Picture 2">
            <a:extLst>
              <a:ext uri="{FF2B5EF4-FFF2-40B4-BE49-F238E27FC236}">
                <a16:creationId xmlns:a16="http://schemas.microsoft.com/office/drawing/2014/main" id="{80D0E733-6177-416B-A866-708EB2374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547688"/>
            <a:ext cx="594360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Google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7" name="Picture 2">
            <a:extLst>
              <a:ext uri="{FF2B5EF4-FFF2-40B4-BE49-F238E27FC236}">
                <a16:creationId xmlns:a16="http://schemas.microsoft.com/office/drawing/2014/main" id="{2226D7DF-6EFB-4029-B221-21512BD38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0937" y="-81164"/>
            <a:ext cx="9981063" cy="21261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28B2FEC-7545-4E46-9FEF-3D52673035A0}"/>
              </a:ext>
            </a:extLst>
          </p:cNvPr>
          <p:cNvPicPr>
            <a:picLocks noChangeAspect="1"/>
          </p:cNvPicPr>
          <p:nvPr/>
        </p:nvPicPr>
        <p:blipFill>
          <a:blip r:embed="rId3"/>
          <a:stretch>
            <a:fillRect/>
          </a:stretch>
        </p:blipFill>
        <p:spPr>
          <a:xfrm>
            <a:off x="5308979" y="2351156"/>
            <a:ext cx="6883021" cy="4506844"/>
          </a:xfrm>
          <a:prstGeom prst="rect">
            <a:avLst/>
          </a:prstGeom>
        </p:spPr>
      </p:pic>
    </p:spTree>
    <p:extLst>
      <p:ext uri="{BB962C8B-B14F-4D97-AF65-F5344CB8AC3E}">
        <p14:creationId xmlns:p14="http://schemas.microsoft.com/office/powerpoint/2010/main" val="69082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Amazon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2050" name="Picture 2">
            <a:extLst>
              <a:ext uri="{FF2B5EF4-FFF2-40B4-BE49-F238E27FC236}">
                <a16:creationId xmlns:a16="http://schemas.microsoft.com/office/drawing/2014/main" id="{4B403554-2899-4BDC-A41B-FA95BDDF8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70" y="-91540"/>
            <a:ext cx="9885529" cy="2114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B10D438-4919-4FE6-8F7A-66C72BDC6A39}"/>
              </a:ext>
            </a:extLst>
          </p:cNvPr>
          <p:cNvPicPr>
            <a:picLocks noChangeAspect="1"/>
          </p:cNvPicPr>
          <p:nvPr/>
        </p:nvPicPr>
        <p:blipFill>
          <a:blip r:embed="rId3"/>
          <a:stretch>
            <a:fillRect/>
          </a:stretch>
        </p:blipFill>
        <p:spPr>
          <a:xfrm>
            <a:off x="5404512" y="2374038"/>
            <a:ext cx="6787487" cy="4483962"/>
          </a:xfrm>
          <a:prstGeom prst="rect">
            <a:avLst/>
          </a:prstGeom>
        </p:spPr>
      </p:pic>
    </p:spTree>
    <p:extLst>
      <p:ext uri="{BB962C8B-B14F-4D97-AF65-F5344CB8AC3E}">
        <p14:creationId xmlns:p14="http://schemas.microsoft.com/office/powerpoint/2010/main" val="3442245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APPLE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11" name="Picture 4">
            <a:extLst>
              <a:ext uri="{FF2B5EF4-FFF2-40B4-BE49-F238E27FC236}">
                <a16:creationId xmlns:a16="http://schemas.microsoft.com/office/drawing/2014/main" id="{DDDA4D9B-8A94-4BC9-9847-554D891E3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72" y="1"/>
            <a:ext cx="9885528" cy="2114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82AB7D1-159D-4E0A-9099-D24A92570A8B}"/>
              </a:ext>
            </a:extLst>
          </p:cNvPr>
          <p:cNvPicPr>
            <a:picLocks noChangeAspect="1"/>
          </p:cNvPicPr>
          <p:nvPr/>
        </p:nvPicPr>
        <p:blipFill>
          <a:blip r:embed="rId3"/>
          <a:stretch>
            <a:fillRect/>
          </a:stretch>
        </p:blipFill>
        <p:spPr>
          <a:xfrm>
            <a:off x="5595582" y="2372093"/>
            <a:ext cx="6596418" cy="4485906"/>
          </a:xfrm>
          <a:prstGeom prst="rect">
            <a:avLst/>
          </a:prstGeom>
        </p:spPr>
      </p:pic>
    </p:spTree>
    <p:extLst>
      <p:ext uri="{BB962C8B-B14F-4D97-AF65-F5344CB8AC3E}">
        <p14:creationId xmlns:p14="http://schemas.microsoft.com/office/powerpoint/2010/main" val="3618667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TESLA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7" name="Picture 2">
            <a:extLst>
              <a:ext uri="{FF2B5EF4-FFF2-40B4-BE49-F238E27FC236}">
                <a16:creationId xmlns:a16="http://schemas.microsoft.com/office/drawing/2014/main" id="{2A8D095E-F365-48B3-B9CA-B96F571C4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063" y="-46467"/>
            <a:ext cx="9776346" cy="20914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84CC0C-66E8-4844-B227-B0C472779E9C}"/>
              </a:ext>
            </a:extLst>
          </p:cNvPr>
          <p:cNvPicPr>
            <a:picLocks noChangeAspect="1"/>
          </p:cNvPicPr>
          <p:nvPr/>
        </p:nvPicPr>
        <p:blipFill>
          <a:blip r:embed="rId3"/>
          <a:stretch>
            <a:fillRect/>
          </a:stretch>
        </p:blipFill>
        <p:spPr>
          <a:xfrm>
            <a:off x="5377218" y="2349895"/>
            <a:ext cx="6814782" cy="4508105"/>
          </a:xfrm>
          <a:prstGeom prst="rect">
            <a:avLst/>
          </a:prstGeom>
        </p:spPr>
      </p:pic>
    </p:spTree>
    <p:extLst>
      <p:ext uri="{BB962C8B-B14F-4D97-AF65-F5344CB8AC3E}">
        <p14:creationId xmlns:p14="http://schemas.microsoft.com/office/powerpoint/2010/main" val="190543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5104-4108-4DF1-A29D-C91BCE34E2FE}"/>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C3238A6F-967D-4516-9FBB-383E109827DF}"/>
              </a:ext>
            </a:extLst>
          </p:cNvPr>
          <p:cNvSpPr>
            <a:spLocks noGrp="1"/>
          </p:cNvSpPr>
          <p:nvPr>
            <p:ph idx="1"/>
          </p:nvPr>
        </p:nvSpPr>
        <p:spPr/>
        <p:txBody>
          <a:bodyPr>
            <a:normAutofit/>
          </a:bodyPr>
          <a:lstStyle/>
          <a:p>
            <a:pPr algn="just"/>
            <a:r>
              <a:rPr lang="en-US" dirty="0">
                <a:solidFill>
                  <a:srgbClr val="000000"/>
                </a:solidFill>
                <a:effectLst/>
                <a:latin typeface="Times New Roman" panose="02020603050405020304" pitchFamily="18" charset="0"/>
                <a:ea typeface="Times New Roman" panose="02020603050405020304" pitchFamily="18" charset="0"/>
              </a:rPr>
              <a:t>Stock market is like a probabilistic trading where we can gain and have possibility of loss. Investing in stock market trading might be a risky task. </a:t>
            </a:r>
          </a:p>
          <a:p>
            <a:pPr algn="just"/>
            <a:r>
              <a:rPr lang="en-US" dirty="0">
                <a:solidFill>
                  <a:srgbClr val="000000"/>
                </a:solidFill>
                <a:latin typeface="Times New Roman" panose="02020603050405020304" pitchFamily="18" charset="0"/>
                <a:ea typeface="Times New Roman" panose="02020603050405020304" pitchFamily="18" charset="0"/>
              </a:rPr>
              <a:t>A</a:t>
            </a:r>
            <a:r>
              <a:rPr lang="en-US" dirty="0">
                <a:solidFill>
                  <a:srgbClr val="000000"/>
                </a:solidFill>
                <a:effectLst/>
                <a:latin typeface="Times New Roman" panose="02020603050405020304" pitchFamily="18" charset="0"/>
                <a:ea typeface="Times New Roman" panose="02020603050405020304" pitchFamily="18" charset="0"/>
              </a:rPr>
              <a:t>lgorithmic trading can be used that works on the previous trends of a particular stock and help us predicting the stock market. </a:t>
            </a:r>
          </a:p>
          <a:p>
            <a:pPr algn="just"/>
            <a:r>
              <a:rPr lang="en-US" dirty="0">
                <a:solidFill>
                  <a:srgbClr val="000000"/>
                </a:solidFill>
                <a:effectLst/>
                <a:latin typeface="Times New Roman" panose="02020603050405020304" pitchFamily="18" charset="0"/>
                <a:ea typeface="Times New Roman" panose="02020603050405020304" pitchFamily="18" charset="0"/>
              </a:rPr>
              <a:t>Algorithmic trading use machine learning techniques to increase the probability of profit because it uses the technical analysis of stock, price action strategies, seasonal trends and help us to predict which time is better to invest in stocks. </a:t>
            </a:r>
          </a:p>
          <a:p>
            <a:pPr algn="just"/>
            <a:r>
              <a:rPr lang="en-US" dirty="0">
                <a:solidFill>
                  <a:srgbClr val="000000"/>
                </a:solidFill>
                <a:effectLst/>
                <a:latin typeface="Times New Roman" panose="02020603050405020304" pitchFamily="18" charset="0"/>
                <a:ea typeface="Times New Roman" panose="02020603050405020304" pitchFamily="18" charset="0"/>
              </a:rPr>
              <a:t>We are developing an algorithm using machine learning and deep learning techniques such as  RNN(Recurrent Neural Network) and LSTM for algorithmic trading.</a:t>
            </a:r>
            <a:endParaRPr lang="en-IN"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4051318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8A97D3B-CE50-4EE0-9B9A-03D2110A3800}"/>
              </a:ext>
            </a:extLst>
          </p:cNvPr>
          <p:cNvSpPr>
            <a:spLocks noGrp="1"/>
          </p:cNvSpPr>
          <p:nvPr>
            <p:ph type="title"/>
          </p:nvPr>
        </p:nvSpPr>
        <p:spPr>
          <a:xfrm>
            <a:off x="525718" y="1114691"/>
            <a:ext cx="5512288" cy="1880555"/>
          </a:xfrm>
        </p:spPr>
        <p:txBody>
          <a:bodyPr anchor="t">
            <a:normAutofit/>
          </a:bodyPr>
          <a:lstStyle/>
          <a:p>
            <a:r>
              <a:rPr lang="en-US" dirty="0"/>
              <a:t>DATA SET COLLECTION</a:t>
            </a:r>
          </a:p>
        </p:txBody>
      </p:sp>
      <p:sp>
        <p:nvSpPr>
          <p:cNvPr id="73" name="Freeform: Shape 72">
            <a:extLst>
              <a:ext uri="{FF2B5EF4-FFF2-40B4-BE49-F238E27FC236}">
                <a16:creationId xmlns:a16="http://schemas.microsoft.com/office/drawing/2014/main" id="{E9BFB270-A887-4B62-B243-50F9250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5"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76"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7"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8"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9"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0"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1"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26" name="Picture 2" descr="Using a Keras Long Short-Term Memory (LSTM) Model to Predict Stock Prices -  KDnuggets">
            <a:extLst>
              <a:ext uri="{FF2B5EF4-FFF2-40B4-BE49-F238E27FC236}">
                <a16:creationId xmlns:a16="http://schemas.microsoft.com/office/drawing/2014/main" id="{DC9A12F7-8654-4F54-A3D1-B41E31AE7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t="652" r="58495" b="-650"/>
          <a:stretch/>
        </p:blipFill>
        <p:spPr bwMode="auto">
          <a:xfrm>
            <a:off x="221971" y="2762377"/>
            <a:ext cx="4633342" cy="29809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6665C4-839C-4723-A010-FAA907B4FFC9}"/>
              </a:ext>
            </a:extLst>
          </p:cNvPr>
          <p:cNvSpPr>
            <a:spLocks noGrp="1"/>
          </p:cNvSpPr>
          <p:nvPr>
            <p:ph idx="1"/>
          </p:nvPr>
        </p:nvSpPr>
        <p:spPr>
          <a:xfrm>
            <a:off x="6444040" y="1114691"/>
            <a:ext cx="4159233" cy="5145901"/>
          </a:xfrm>
        </p:spPr>
        <p:txBody>
          <a:bodyPr vert="horz" lIns="91440" tIns="45720" rIns="91440" bIns="45720" rtlCol="0">
            <a:normAutofit/>
          </a:bodyPr>
          <a:lstStyle/>
          <a:p>
            <a:r>
              <a:rPr lang="en-US" dirty="0">
                <a:ea typeface="+mn-lt"/>
                <a:cs typeface="+mn-lt"/>
              </a:rPr>
              <a:t>NSE (National Stock Exchange of India)</a:t>
            </a:r>
          </a:p>
          <a:p>
            <a:r>
              <a:rPr lang="en-US" dirty="0">
                <a:ea typeface="+mn-lt"/>
                <a:cs typeface="+mn-lt"/>
              </a:rPr>
              <a:t>BSE (Bombay Stock Exchange)</a:t>
            </a:r>
            <a:endParaRPr lang="en-US" dirty="0"/>
          </a:p>
          <a:p>
            <a:r>
              <a:rPr lang="en-US" dirty="0">
                <a:ea typeface="+mn-lt"/>
                <a:cs typeface="+mn-lt"/>
              </a:rPr>
              <a:t>NYSE (New York Stock Exchange)</a:t>
            </a:r>
            <a:endParaRPr lang="en-US" dirty="0"/>
          </a:p>
          <a:p>
            <a:r>
              <a:rPr lang="en-US" dirty="0">
                <a:ea typeface="+mn-lt"/>
                <a:cs typeface="+mn-lt"/>
              </a:rPr>
              <a:t>Money Control</a:t>
            </a:r>
          </a:p>
          <a:p>
            <a:r>
              <a:rPr lang="en-US" dirty="0">
                <a:ea typeface="+mn-lt"/>
                <a:cs typeface="+mn-lt"/>
              </a:rPr>
              <a:t>Google Stock Prices</a:t>
            </a:r>
            <a:endParaRPr lang="en-US" dirty="0"/>
          </a:p>
          <a:p>
            <a:r>
              <a:rPr lang="en-US" dirty="0">
                <a:ea typeface="+mn-lt"/>
                <a:cs typeface="+mn-lt"/>
              </a:rPr>
              <a:t>Yahoo</a:t>
            </a:r>
            <a:endParaRPr lang="en-US" dirty="0"/>
          </a:p>
          <a:p>
            <a:r>
              <a:rPr lang="en-US" dirty="0">
                <a:ea typeface="+mn-lt"/>
                <a:cs typeface="+mn-lt"/>
              </a:rPr>
              <a:t>China’s Shanghai and Shenzhen stock markets</a:t>
            </a:r>
            <a:endParaRPr lang="en-US" dirty="0"/>
          </a:p>
        </p:txBody>
      </p:sp>
      <p:sp>
        <p:nvSpPr>
          <p:cNvPr id="83" name="Freeform: Shape 82">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5" name="Group 84">
            <a:extLst>
              <a:ext uri="{FF2B5EF4-FFF2-40B4-BE49-F238E27FC236}">
                <a16:creationId xmlns:a16="http://schemas.microsoft.com/office/drawing/2014/main" id="{3B108AF4-088E-4064-B983-46D04AE2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771377" y="5278254"/>
            <a:ext cx="623078" cy="1834221"/>
            <a:chOff x="10948005" y="3272152"/>
            <a:chExt cx="623078" cy="1834221"/>
          </a:xfrm>
          <a:solidFill>
            <a:schemeClr val="accent1">
              <a:lumMod val="60000"/>
              <a:lumOff val="40000"/>
            </a:schemeClr>
          </a:solidFill>
        </p:grpSpPr>
        <p:sp>
          <p:nvSpPr>
            <p:cNvPr id="86" name="Freeform: Shape 85">
              <a:extLst>
                <a:ext uri="{FF2B5EF4-FFF2-40B4-BE49-F238E27FC236}">
                  <a16:creationId xmlns:a16="http://schemas.microsoft.com/office/drawing/2014/main" id="{B0072F45-87A5-41AF-8A5F-AA1169606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7" name="Freeform: Shape 86">
              <a:extLst>
                <a:ext uri="{FF2B5EF4-FFF2-40B4-BE49-F238E27FC236}">
                  <a16:creationId xmlns:a16="http://schemas.microsoft.com/office/drawing/2014/main" id="{39543D5C-6314-4A56-96D8-66138F7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8" name="Freeform: Shape 87">
              <a:extLst>
                <a:ext uri="{FF2B5EF4-FFF2-40B4-BE49-F238E27FC236}">
                  <a16:creationId xmlns:a16="http://schemas.microsoft.com/office/drawing/2014/main" id="{43B17B08-2B11-4A2F-9E2C-DE23C7250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9" name="Graphic 12">
              <a:extLst>
                <a:ext uri="{FF2B5EF4-FFF2-40B4-BE49-F238E27FC236}">
                  <a16:creationId xmlns:a16="http://schemas.microsoft.com/office/drawing/2014/main" id="{1C07DBD2-276A-4A72-BF25-6FB2FCD0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0" name="Graphic 15">
              <a:extLst>
                <a:ext uri="{FF2B5EF4-FFF2-40B4-BE49-F238E27FC236}">
                  <a16:creationId xmlns:a16="http://schemas.microsoft.com/office/drawing/2014/main" id="{C354B108-DB71-4484-8743-68C8D5030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1" name="Graphic 15">
              <a:extLst>
                <a:ext uri="{FF2B5EF4-FFF2-40B4-BE49-F238E27FC236}">
                  <a16:creationId xmlns:a16="http://schemas.microsoft.com/office/drawing/2014/main" id="{C50B8508-ED23-4F52-B6D0-18C4EFC5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C296D5-FE18-49F2-BECF-3BBFD7834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B9590FA-38E0-4B7B-BE57-BE5A9AA5C581}"/>
              </a:ext>
            </a:extLst>
          </p:cNvPr>
          <p:cNvSpPr txBox="1"/>
          <p:nvPr/>
        </p:nvSpPr>
        <p:spPr>
          <a:xfrm>
            <a:off x="1851312" y="6011701"/>
            <a:ext cx="2321469" cy="369332"/>
          </a:xfrm>
          <a:prstGeom prst="rect">
            <a:avLst/>
          </a:prstGeom>
          <a:noFill/>
        </p:spPr>
        <p:txBody>
          <a:bodyPr wrap="none" rtlCol="0">
            <a:spAutoFit/>
          </a:bodyPr>
          <a:lstStyle/>
          <a:p>
            <a:r>
              <a:rPr lang="en-US" dirty="0"/>
              <a:t>Fig: Sample data set</a:t>
            </a:r>
            <a:endParaRPr lang="en-IN" dirty="0"/>
          </a:p>
        </p:txBody>
      </p:sp>
    </p:spTree>
    <p:extLst>
      <p:ext uri="{BB962C8B-B14F-4D97-AF65-F5344CB8AC3E}">
        <p14:creationId xmlns:p14="http://schemas.microsoft.com/office/powerpoint/2010/main" val="1172830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9FF1-609F-4921-A790-F6E8863E3EBB}"/>
              </a:ext>
            </a:extLst>
          </p:cNvPr>
          <p:cNvSpPr>
            <a:spLocks noGrp="1"/>
          </p:cNvSpPr>
          <p:nvPr>
            <p:ph type="title"/>
          </p:nvPr>
        </p:nvSpPr>
        <p:spPr>
          <a:xfrm>
            <a:off x="2622272" y="185233"/>
            <a:ext cx="6270923" cy="680607"/>
          </a:xfrm>
        </p:spPr>
        <p:txBody>
          <a:bodyPr/>
          <a:lstStyle/>
          <a:p>
            <a:r>
              <a:rPr lang="en-US" dirty="0"/>
              <a:t>PERFORMANCE METRICS</a:t>
            </a:r>
            <a:endParaRPr lang="en-IN" dirty="0"/>
          </a:p>
        </p:txBody>
      </p:sp>
      <p:graphicFrame>
        <p:nvGraphicFramePr>
          <p:cNvPr id="4" name="Table 4">
            <a:extLst>
              <a:ext uri="{FF2B5EF4-FFF2-40B4-BE49-F238E27FC236}">
                <a16:creationId xmlns:a16="http://schemas.microsoft.com/office/drawing/2014/main" id="{DC9F03C9-2E7C-4517-817A-B38232948A2A}"/>
              </a:ext>
            </a:extLst>
          </p:cNvPr>
          <p:cNvGraphicFramePr>
            <a:graphicFrameLocks noGrp="1"/>
          </p:cNvGraphicFramePr>
          <p:nvPr>
            <p:extLst>
              <p:ext uri="{D42A27DB-BD31-4B8C-83A1-F6EECF244321}">
                <p14:modId xmlns:p14="http://schemas.microsoft.com/office/powerpoint/2010/main" val="227642344"/>
              </p:ext>
            </p:extLst>
          </p:nvPr>
        </p:nvGraphicFramePr>
        <p:xfrm>
          <a:off x="124955" y="1152170"/>
          <a:ext cx="11805314" cy="1483360"/>
        </p:xfrm>
        <a:graphic>
          <a:graphicData uri="http://schemas.openxmlformats.org/drawingml/2006/table">
            <a:tbl>
              <a:tblPr firstRow="1" bandRow="1">
                <a:tableStyleId>{7E9639D4-E3E2-4D34-9284-5A2195B3D0D7}</a:tableStyleId>
              </a:tblPr>
              <a:tblGrid>
                <a:gridCol w="2702258">
                  <a:extLst>
                    <a:ext uri="{9D8B030D-6E8A-4147-A177-3AD203B41FA5}">
                      <a16:colId xmlns:a16="http://schemas.microsoft.com/office/drawing/2014/main" val="3690973287"/>
                    </a:ext>
                  </a:extLst>
                </a:gridCol>
                <a:gridCol w="3193576">
                  <a:extLst>
                    <a:ext uri="{9D8B030D-6E8A-4147-A177-3AD203B41FA5}">
                      <a16:colId xmlns:a16="http://schemas.microsoft.com/office/drawing/2014/main" val="4138767218"/>
                    </a:ext>
                  </a:extLst>
                </a:gridCol>
                <a:gridCol w="2958152">
                  <a:extLst>
                    <a:ext uri="{9D8B030D-6E8A-4147-A177-3AD203B41FA5}">
                      <a16:colId xmlns:a16="http://schemas.microsoft.com/office/drawing/2014/main" val="624140845"/>
                    </a:ext>
                  </a:extLst>
                </a:gridCol>
                <a:gridCol w="2951328">
                  <a:extLst>
                    <a:ext uri="{9D8B030D-6E8A-4147-A177-3AD203B41FA5}">
                      <a16:colId xmlns:a16="http://schemas.microsoft.com/office/drawing/2014/main" val="403424925"/>
                    </a:ext>
                  </a:extLst>
                </a:gridCol>
              </a:tblGrid>
              <a:tr h="370840">
                <a:tc>
                  <a:txBody>
                    <a:bodyPr/>
                    <a:lstStyle/>
                    <a:p>
                      <a:r>
                        <a:rPr lang="en-US"/>
                        <a:t>MODEL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RMSE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R2_SCORE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3544754"/>
                  </a:ext>
                </a:extLst>
              </a:tr>
              <a:tr h="370840">
                <a:tc>
                  <a:txBody>
                    <a:bodyPr/>
                    <a:lstStyle/>
                    <a:p>
                      <a:r>
                        <a:rPr lang="en-US"/>
                        <a:t>Simple Moving average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kern="1200" dirty="0">
                          <a:solidFill>
                            <a:schemeClr val="tx1"/>
                          </a:solidFill>
                          <a:effectLst/>
                          <a:latin typeface="+mn-lt"/>
                          <a:ea typeface="+mn-ea"/>
                          <a:cs typeface="+mn-cs"/>
                        </a:rPr>
                        <a:t>5668.585465423127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75.2900090677583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-0.31223237668214043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68973"/>
                  </a:ext>
                </a:extLst>
              </a:tr>
              <a:tr h="370840">
                <a:tc>
                  <a:txBody>
                    <a:bodyPr/>
                    <a:lstStyle/>
                    <a:p>
                      <a:r>
                        <a:rPr lang="en-US"/>
                        <a:t>Arima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42071.70516132826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205.1138833948796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-8.739264582261903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56967"/>
                  </a:ext>
                </a:extLst>
              </a:tr>
              <a:tr h="370840">
                <a:tc>
                  <a:txBody>
                    <a:bodyPr/>
                    <a:lstStyle/>
                    <a:p>
                      <a:r>
                        <a:rPr lang="en-US"/>
                        <a:t>RNN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608.6947111664791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24.671739119212475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0.8590920235074526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1586734"/>
                  </a:ext>
                </a:extLst>
              </a:tr>
            </a:tbl>
          </a:graphicData>
        </a:graphic>
      </p:graphicFrame>
      <p:sp>
        <p:nvSpPr>
          <p:cNvPr id="5" name="TextBox 4">
            <a:extLst>
              <a:ext uri="{FF2B5EF4-FFF2-40B4-BE49-F238E27FC236}">
                <a16:creationId xmlns:a16="http://schemas.microsoft.com/office/drawing/2014/main" id="{B773BD21-9BA0-4DD3-AE43-0C9DC907CAEB}"/>
              </a:ext>
            </a:extLst>
          </p:cNvPr>
          <p:cNvSpPr txBox="1"/>
          <p:nvPr/>
        </p:nvSpPr>
        <p:spPr>
          <a:xfrm>
            <a:off x="0" y="2921860"/>
            <a:ext cx="2677977" cy="369332"/>
          </a:xfrm>
          <a:prstGeom prst="rect">
            <a:avLst/>
          </a:prstGeom>
          <a:noFill/>
        </p:spPr>
        <p:txBody>
          <a:bodyPr wrap="none" rtlCol="0">
            <a:spAutoFit/>
          </a:bodyPr>
          <a:lstStyle/>
          <a:p>
            <a:r>
              <a:rPr lang="en-IN" dirty="0"/>
              <a:t>Lower (MSE) is the best </a:t>
            </a:r>
          </a:p>
        </p:txBody>
      </p:sp>
      <p:pic>
        <p:nvPicPr>
          <p:cNvPr id="8" name="Picture 7">
            <a:extLst>
              <a:ext uri="{FF2B5EF4-FFF2-40B4-BE49-F238E27FC236}">
                <a16:creationId xmlns:a16="http://schemas.microsoft.com/office/drawing/2014/main" id="{8F81215A-C2C6-4C8E-8FD8-F7002B9843A7}"/>
              </a:ext>
            </a:extLst>
          </p:cNvPr>
          <p:cNvPicPr>
            <a:picLocks noChangeAspect="1"/>
          </p:cNvPicPr>
          <p:nvPr/>
        </p:nvPicPr>
        <p:blipFill>
          <a:blip r:embed="rId2"/>
          <a:stretch>
            <a:fillRect/>
          </a:stretch>
        </p:blipFill>
        <p:spPr>
          <a:xfrm>
            <a:off x="87556" y="3837998"/>
            <a:ext cx="2382689" cy="885825"/>
          </a:xfrm>
          <a:prstGeom prst="rect">
            <a:avLst/>
          </a:prstGeom>
        </p:spPr>
      </p:pic>
      <p:pic>
        <p:nvPicPr>
          <p:cNvPr id="39" name="Picture 38">
            <a:extLst>
              <a:ext uri="{FF2B5EF4-FFF2-40B4-BE49-F238E27FC236}">
                <a16:creationId xmlns:a16="http://schemas.microsoft.com/office/drawing/2014/main" id="{8ED0C925-BB82-4D39-A5D2-9B81A920E702}"/>
              </a:ext>
            </a:extLst>
          </p:cNvPr>
          <p:cNvPicPr>
            <a:picLocks noChangeAspect="1"/>
          </p:cNvPicPr>
          <p:nvPr/>
        </p:nvPicPr>
        <p:blipFill>
          <a:blip r:embed="rId3"/>
          <a:stretch>
            <a:fillRect/>
          </a:stretch>
        </p:blipFill>
        <p:spPr>
          <a:xfrm>
            <a:off x="87555" y="5156312"/>
            <a:ext cx="2447595" cy="1394611"/>
          </a:xfrm>
          <a:prstGeom prst="rect">
            <a:avLst/>
          </a:prstGeom>
        </p:spPr>
      </p:pic>
      <p:pic>
        <p:nvPicPr>
          <p:cNvPr id="50" name="Picture 49">
            <a:extLst>
              <a:ext uri="{FF2B5EF4-FFF2-40B4-BE49-F238E27FC236}">
                <a16:creationId xmlns:a16="http://schemas.microsoft.com/office/drawing/2014/main" id="{D1BBEC73-BBAA-4BA7-98AD-BD295D3AB287}"/>
              </a:ext>
            </a:extLst>
          </p:cNvPr>
          <p:cNvPicPr>
            <a:picLocks noChangeAspect="1"/>
          </p:cNvPicPr>
          <p:nvPr/>
        </p:nvPicPr>
        <p:blipFill>
          <a:blip r:embed="rId4"/>
          <a:stretch>
            <a:fillRect/>
          </a:stretch>
        </p:blipFill>
        <p:spPr>
          <a:xfrm>
            <a:off x="3488243" y="3837998"/>
            <a:ext cx="2819826" cy="739173"/>
          </a:xfrm>
          <a:prstGeom prst="rect">
            <a:avLst/>
          </a:prstGeom>
        </p:spPr>
      </p:pic>
      <p:pic>
        <p:nvPicPr>
          <p:cNvPr id="52" name="Picture 51">
            <a:extLst>
              <a:ext uri="{FF2B5EF4-FFF2-40B4-BE49-F238E27FC236}">
                <a16:creationId xmlns:a16="http://schemas.microsoft.com/office/drawing/2014/main" id="{E00C3A29-AC74-48AB-A572-98D560428E5C}"/>
              </a:ext>
            </a:extLst>
          </p:cNvPr>
          <p:cNvPicPr>
            <a:picLocks noChangeAspect="1"/>
          </p:cNvPicPr>
          <p:nvPr/>
        </p:nvPicPr>
        <p:blipFill>
          <a:blip r:embed="rId5"/>
          <a:stretch>
            <a:fillRect/>
          </a:stretch>
        </p:blipFill>
        <p:spPr>
          <a:xfrm>
            <a:off x="3526380" y="5156313"/>
            <a:ext cx="2808457" cy="1394611"/>
          </a:xfrm>
          <a:prstGeom prst="rect">
            <a:avLst/>
          </a:prstGeom>
        </p:spPr>
      </p:pic>
      <p:pic>
        <p:nvPicPr>
          <p:cNvPr id="54" name="Picture 53">
            <a:extLst>
              <a:ext uri="{FF2B5EF4-FFF2-40B4-BE49-F238E27FC236}">
                <a16:creationId xmlns:a16="http://schemas.microsoft.com/office/drawing/2014/main" id="{9C14A20F-80B8-43FD-B29F-D906D012CB7C}"/>
              </a:ext>
            </a:extLst>
          </p:cNvPr>
          <p:cNvPicPr>
            <a:picLocks noChangeAspect="1"/>
          </p:cNvPicPr>
          <p:nvPr/>
        </p:nvPicPr>
        <p:blipFill>
          <a:blip r:embed="rId6"/>
          <a:stretch>
            <a:fillRect/>
          </a:stretch>
        </p:blipFill>
        <p:spPr>
          <a:xfrm>
            <a:off x="7326067" y="3854367"/>
            <a:ext cx="2057400" cy="666750"/>
          </a:xfrm>
          <a:prstGeom prst="rect">
            <a:avLst/>
          </a:prstGeom>
        </p:spPr>
      </p:pic>
      <p:pic>
        <p:nvPicPr>
          <p:cNvPr id="56" name="Picture 55">
            <a:extLst>
              <a:ext uri="{FF2B5EF4-FFF2-40B4-BE49-F238E27FC236}">
                <a16:creationId xmlns:a16="http://schemas.microsoft.com/office/drawing/2014/main" id="{BDBA702C-7E1F-4D58-9E46-5183D2A07717}"/>
              </a:ext>
            </a:extLst>
          </p:cNvPr>
          <p:cNvPicPr>
            <a:picLocks noChangeAspect="1"/>
          </p:cNvPicPr>
          <p:nvPr/>
        </p:nvPicPr>
        <p:blipFill>
          <a:blip r:embed="rId7"/>
          <a:stretch>
            <a:fillRect/>
          </a:stretch>
        </p:blipFill>
        <p:spPr>
          <a:xfrm>
            <a:off x="7326067" y="5156311"/>
            <a:ext cx="2447594" cy="1394611"/>
          </a:xfrm>
          <a:prstGeom prst="rect">
            <a:avLst/>
          </a:prstGeom>
        </p:spPr>
      </p:pic>
      <p:sp>
        <p:nvSpPr>
          <p:cNvPr id="57" name="TextBox 56">
            <a:extLst>
              <a:ext uri="{FF2B5EF4-FFF2-40B4-BE49-F238E27FC236}">
                <a16:creationId xmlns:a16="http://schemas.microsoft.com/office/drawing/2014/main" id="{5EF06A45-46F6-4FB9-BD2E-6AE425B7C204}"/>
              </a:ext>
            </a:extLst>
          </p:cNvPr>
          <p:cNvSpPr txBox="1"/>
          <p:nvPr/>
        </p:nvSpPr>
        <p:spPr>
          <a:xfrm>
            <a:off x="3488243" y="2921860"/>
            <a:ext cx="2815835" cy="369332"/>
          </a:xfrm>
          <a:prstGeom prst="rect">
            <a:avLst/>
          </a:prstGeom>
          <a:noFill/>
        </p:spPr>
        <p:txBody>
          <a:bodyPr wrap="none" rtlCol="0">
            <a:spAutoFit/>
          </a:bodyPr>
          <a:lstStyle/>
          <a:p>
            <a:r>
              <a:rPr lang="en-IN" dirty="0"/>
              <a:t>Lower (RMSE) is the best </a:t>
            </a:r>
          </a:p>
        </p:txBody>
      </p:sp>
      <p:sp>
        <p:nvSpPr>
          <p:cNvPr id="58" name="TextBox 57">
            <a:extLst>
              <a:ext uri="{FF2B5EF4-FFF2-40B4-BE49-F238E27FC236}">
                <a16:creationId xmlns:a16="http://schemas.microsoft.com/office/drawing/2014/main" id="{9EB34959-D6B2-4520-879A-2A445BE1A6DD}"/>
              </a:ext>
            </a:extLst>
          </p:cNvPr>
          <p:cNvSpPr txBox="1"/>
          <p:nvPr/>
        </p:nvSpPr>
        <p:spPr>
          <a:xfrm>
            <a:off x="7210875" y="2921860"/>
            <a:ext cx="3320524" cy="369332"/>
          </a:xfrm>
          <a:prstGeom prst="rect">
            <a:avLst/>
          </a:prstGeom>
          <a:noFill/>
        </p:spPr>
        <p:txBody>
          <a:bodyPr wrap="none" rtlCol="0">
            <a:spAutoFit/>
          </a:bodyPr>
          <a:lstStyle/>
          <a:p>
            <a:r>
              <a:rPr lang="en-IN" dirty="0"/>
              <a:t>Higher (R2SCORE) is the best </a:t>
            </a:r>
          </a:p>
        </p:txBody>
      </p:sp>
    </p:spTree>
    <p:extLst>
      <p:ext uri="{BB962C8B-B14F-4D97-AF65-F5344CB8AC3E}">
        <p14:creationId xmlns:p14="http://schemas.microsoft.com/office/powerpoint/2010/main" val="156958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A90E-4995-4034-AB4F-A391E01CB26C}"/>
              </a:ext>
            </a:extLst>
          </p:cNvPr>
          <p:cNvSpPr>
            <a:spLocks noGrp="1"/>
          </p:cNvSpPr>
          <p:nvPr>
            <p:ph type="title"/>
          </p:nvPr>
        </p:nvSpPr>
        <p:spPr>
          <a:xfrm>
            <a:off x="530352" y="638176"/>
            <a:ext cx="4266544" cy="2861770"/>
          </a:xfrm>
        </p:spPr>
        <p:txBody>
          <a:bodyPr anchor="b">
            <a:normAutofit/>
          </a:bodyPr>
          <a:lstStyle/>
          <a:p>
            <a:r>
              <a:rPr lang="en-US"/>
              <a:t>PROCESS</a:t>
            </a:r>
          </a:p>
        </p:txBody>
      </p:sp>
      <p:graphicFrame>
        <p:nvGraphicFramePr>
          <p:cNvPr id="5" name="Content Placeholder 2">
            <a:extLst>
              <a:ext uri="{FF2B5EF4-FFF2-40B4-BE49-F238E27FC236}">
                <a16:creationId xmlns:a16="http://schemas.microsoft.com/office/drawing/2014/main" id="{D8D6BE83-6BD7-441B-8198-93002835977F}"/>
              </a:ext>
            </a:extLst>
          </p:cNvPr>
          <p:cNvGraphicFramePr>
            <a:graphicFrameLocks noGrp="1"/>
          </p:cNvGraphicFramePr>
          <p:nvPr>
            <p:ph idx="1"/>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Arrow Connector 3">
            <a:extLst>
              <a:ext uri="{FF2B5EF4-FFF2-40B4-BE49-F238E27FC236}">
                <a16:creationId xmlns:a16="http://schemas.microsoft.com/office/drawing/2014/main" id="{A4BCD4AB-8170-48FA-B311-B4F865E3448F}"/>
              </a:ext>
            </a:extLst>
          </p:cNvPr>
          <p:cNvCxnSpPr/>
          <p:nvPr/>
        </p:nvCxnSpPr>
        <p:spPr>
          <a:xfrm>
            <a:off x="6457665" y="1023583"/>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E82EFAB-DD29-4305-A7ED-28AB330F68F6}"/>
              </a:ext>
            </a:extLst>
          </p:cNvPr>
          <p:cNvCxnSpPr/>
          <p:nvPr/>
        </p:nvCxnSpPr>
        <p:spPr>
          <a:xfrm>
            <a:off x="6457665" y="1721894"/>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CB12FACC-46EC-4D45-8D3C-C7F7035712F5}"/>
              </a:ext>
            </a:extLst>
          </p:cNvPr>
          <p:cNvCxnSpPr/>
          <p:nvPr/>
        </p:nvCxnSpPr>
        <p:spPr>
          <a:xfrm>
            <a:off x="6457665" y="2472520"/>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5F6C6961-6912-4972-9E66-1859798FDE7F}"/>
              </a:ext>
            </a:extLst>
          </p:cNvPr>
          <p:cNvCxnSpPr/>
          <p:nvPr/>
        </p:nvCxnSpPr>
        <p:spPr>
          <a:xfrm>
            <a:off x="6473587" y="319969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0BF613ED-75C0-4EB2-A2EB-0B392E855784}"/>
              </a:ext>
            </a:extLst>
          </p:cNvPr>
          <p:cNvCxnSpPr/>
          <p:nvPr/>
        </p:nvCxnSpPr>
        <p:spPr>
          <a:xfrm>
            <a:off x="6475861" y="3973773"/>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D7A6C02F-C1C6-4FAB-9532-0FCEA7ED97B7}"/>
              </a:ext>
            </a:extLst>
          </p:cNvPr>
          <p:cNvCxnSpPr/>
          <p:nvPr/>
        </p:nvCxnSpPr>
        <p:spPr>
          <a:xfrm>
            <a:off x="6475861" y="4656162"/>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7705AF51-DC74-4C3B-A1CA-014D60F2B288}"/>
              </a:ext>
            </a:extLst>
          </p:cNvPr>
          <p:cNvCxnSpPr/>
          <p:nvPr/>
        </p:nvCxnSpPr>
        <p:spPr>
          <a:xfrm>
            <a:off x="6475861" y="536584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Oval 5" descr="start">
            <a:extLst>
              <a:ext uri="{FF2B5EF4-FFF2-40B4-BE49-F238E27FC236}">
                <a16:creationId xmlns:a16="http://schemas.microsoft.com/office/drawing/2014/main" id="{7C18238F-8209-4337-8AB8-E52CD88F5416}"/>
              </a:ext>
            </a:extLst>
          </p:cNvPr>
          <p:cNvSpPr/>
          <p:nvPr/>
        </p:nvSpPr>
        <p:spPr>
          <a:xfrm>
            <a:off x="5977717" y="-117703"/>
            <a:ext cx="959893" cy="494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endParaRPr lang="en-IN" dirty="0"/>
          </a:p>
        </p:txBody>
      </p:sp>
      <p:cxnSp>
        <p:nvCxnSpPr>
          <p:cNvPr id="48" name="Straight Arrow Connector 47">
            <a:extLst>
              <a:ext uri="{FF2B5EF4-FFF2-40B4-BE49-F238E27FC236}">
                <a16:creationId xmlns:a16="http://schemas.microsoft.com/office/drawing/2014/main" id="{7B76B01E-92E3-411E-902F-CCD6156EE64A}"/>
              </a:ext>
            </a:extLst>
          </p:cNvPr>
          <p:cNvCxnSpPr/>
          <p:nvPr/>
        </p:nvCxnSpPr>
        <p:spPr>
          <a:xfrm>
            <a:off x="6457663" y="376749"/>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Oval 56" descr="start">
            <a:extLst>
              <a:ext uri="{FF2B5EF4-FFF2-40B4-BE49-F238E27FC236}">
                <a16:creationId xmlns:a16="http://schemas.microsoft.com/office/drawing/2014/main" id="{A4C1ABA5-D918-4722-B361-844709210FDD}"/>
              </a:ext>
            </a:extLst>
          </p:cNvPr>
          <p:cNvSpPr/>
          <p:nvPr/>
        </p:nvSpPr>
        <p:spPr>
          <a:xfrm>
            <a:off x="5993640" y="6384635"/>
            <a:ext cx="959893" cy="494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end</a:t>
            </a:r>
            <a:endParaRPr lang="en-IN" dirty="0"/>
          </a:p>
        </p:txBody>
      </p:sp>
      <p:cxnSp>
        <p:nvCxnSpPr>
          <p:cNvPr id="58" name="Straight Arrow Connector 57">
            <a:extLst>
              <a:ext uri="{FF2B5EF4-FFF2-40B4-BE49-F238E27FC236}">
                <a16:creationId xmlns:a16="http://schemas.microsoft.com/office/drawing/2014/main" id="{A03396DA-AE2C-4AE2-A887-EDA278895C3A}"/>
              </a:ext>
            </a:extLst>
          </p:cNvPr>
          <p:cNvCxnSpPr/>
          <p:nvPr/>
        </p:nvCxnSpPr>
        <p:spPr>
          <a:xfrm>
            <a:off x="6464482" y="605298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D2E3A1F3-8B8E-40DC-81EE-8EA46690A19C}"/>
              </a:ext>
            </a:extLst>
          </p:cNvPr>
          <p:cNvSpPr/>
          <p:nvPr/>
        </p:nvSpPr>
        <p:spPr>
          <a:xfrm>
            <a:off x="5513696" y="638176"/>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CD20344F-7848-489B-BD61-BDCA96F71EB3}"/>
              </a:ext>
            </a:extLst>
          </p:cNvPr>
          <p:cNvSpPr/>
          <p:nvPr/>
        </p:nvSpPr>
        <p:spPr>
          <a:xfrm>
            <a:off x="5513696" y="1322703"/>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C5828111-5C93-4F13-B4A1-E054595D4F46}"/>
              </a:ext>
            </a:extLst>
          </p:cNvPr>
          <p:cNvSpPr/>
          <p:nvPr/>
        </p:nvSpPr>
        <p:spPr>
          <a:xfrm>
            <a:off x="5513695" y="2047709"/>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93FE932A-F4EF-4291-95B5-833D48E96D67}"/>
              </a:ext>
            </a:extLst>
          </p:cNvPr>
          <p:cNvSpPr/>
          <p:nvPr/>
        </p:nvSpPr>
        <p:spPr>
          <a:xfrm>
            <a:off x="5513694" y="2770055"/>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E588C665-0E94-4631-8C7E-33F9DCC67BAF}"/>
              </a:ext>
            </a:extLst>
          </p:cNvPr>
          <p:cNvSpPr/>
          <p:nvPr/>
        </p:nvSpPr>
        <p:spPr>
          <a:xfrm>
            <a:off x="5513694" y="3507014"/>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CD2F1069-DFEB-41AA-9217-DFFB4C68A76C}"/>
              </a:ext>
            </a:extLst>
          </p:cNvPr>
          <p:cNvSpPr/>
          <p:nvPr/>
        </p:nvSpPr>
        <p:spPr>
          <a:xfrm>
            <a:off x="5513693" y="4298712"/>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53E1408F-238D-47B1-9AA8-198594D2AA5B}"/>
              </a:ext>
            </a:extLst>
          </p:cNvPr>
          <p:cNvSpPr/>
          <p:nvPr/>
        </p:nvSpPr>
        <p:spPr>
          <a:xfrm>
            <a:off x="5513693" y="4993689"/>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5077D49C-2C56-4C8E-AEEB-05E114C0F7CE}"/>
              </a:ext>
            </a:extLst>
          </p:cNvPr>
          <p:cNvSpPr/>
          <p:nvPr/>
        </p:nvSpPr>
        <p:spPr>
          <a:xfrm>
            <a:off x="5513692" y="5704666"/>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6517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4662-B894-414D-8EEE-A9A6D972CB22}"/>
              </a:ext>
            </a:extLst>
          </p:cNvPr>
          <p:cNvSpPr>
            <a:spLocks noGrp="1"/>
          </p:cNvSpPr>
          <p:nvPr>
            <p:ph type="title"/>
          </p:nvPr>
        </p:nvSpPr>
        <p:spPr>
          <a:xfrm>
            <a:off x="400146" y="1310366"/>
            <a:ext cx="4896536" cy="753294"/>
          </a:xfrm>
        </p:spPr>
        <p:txBody>
          <a:bodyPr vert="horz" lIns="91440" tIns="45720" rIns="91440" bIns="45720" rtlCol="0" anchor="b">
            <a:normAutofit/>
          </a:bodyPr>
          <a:lstStyle/>
          <a:p>
            <a:r>
              <a:rPr lang="en-US" sz="4000" dirty="0"/>
              <a:t>REFERENCES</a:t>
            </a:r>
          </a:p>
        </p:txBody>
      </p:sp>
      <p:pic>
        <p:nvPicPr>
          <p:cNvPr id="7" name="Graphic 6" descr="Books">
            <a:extLst>
              <a:ext uri="{FF2B5EF4-FFF2-40B4-BE49-F238E27FC236}">
                <a16:creationId xmlns:a16="http://schemas.microsoft.com/office/drawing/2014/main" id="{A9DB75D9-8C2F-44C5-8E72-53F6993B5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53416" y="555615"/>
            <a:ext cx="2898639" cy="2898639"/>
          </a:xfrm>
          <a:prstGeom prst="rect">
            <a:avLst/>
          </a:prstGeom>
        </p:spPr>
      </p:pic>
      <p:sp>
        <p:nvSpPr>
          <p:cNvPr id="4" name="TextBox 3">
            <a:extLst>
              <a:ext uri="{FF2B5EF4-FFF2-40B4-BE49-F238E27FC236}">
                <a16:creationId xmlns:a16="http://schemas.microsoft.com/office/drawing/2014/main" id="{94AC9502-8EEC-4661-BFE9-44B2A92A01A9}"/>
              </a:ext>
            </a:extLst>
          </p:cNvPr>
          <p:cNvSpPr txBox="1"/>
          <p:nvPr/>
        </p:nvSpPr>
        <p:spPr>
          <a:xfrm>
            <a:off x="224770" y="3191967"/>
            <a:ext cx="11436851" cy="3139321"/>
          </a:xfrm>
          <a:prstGeom prst="rect">
            <a:avLst/>
          </a:prstGeom>
          <a:noFill/>
        </p:spPr>
        <p:txBody>
          <a:bodyPr wrap="square" rtlCol="0">
            <a:spAutoFit/>
          </a:bodyPr>
          <a:lstStyle/>
          <a:p>
            <a:pPr algn="just"/>
            <a:endParaRPr lang="en-IN" dirty="0">
              <a:hlinkClick r:id="rId4">
                <a:extLst>
                  <a:ext uri="{A12FA001-AC4F-418D-AE19-62706E023703}">
                    <ahyp:hlinkClr xmlns:ahyp="http://schemas.microsoft.com/office/drawing/2018/hyperlinkcolor" val="tx"/>
                  </a:ext>
                </a:extLst>
              </a:hlinkClick>
            </a:endParaRPr>
          </a:p>
          <a:p>
            <a:pPr algn="just"/>
            <a:endParaRPr lang="en-IN" dirty="0">
              <a:solidFill>
                <a:srgbClr val="3F60BF"/>
              </a:solidFill>
            </a:endParaRPr>
          </a:p>
          <a:p>
            <a:pPr marL="342900" indent="-342900" algn="just">
              <a:buFont typeface="+mj-lt"/>
              <a:buAutoNum type="arabicPeriod"/>
            </a:pPr>
            <a:r>
              <a:rPr lang="en-IN" sz="1800" b="0" i="0" u="sng" strike="noStrike" dirty="0">
                <a:solidFill>
                  <a:srgbClr val="1155CC"/>
                </a:solidFill>
                <a:effectLst/>
                <a:latin typeface="Arial" panose="020B0604020202020204" pitchFamily="34" charset="0"/>
                <a:hlinkClick r:id="rId5"/>
              </a:rPr>
              <a:t>https://towardsdatascience.com/time-series-forecasting-predicting-stock-prices-using-an-arima-model-2e3b3080bd70</a:t>
            </a:r>
            <a:endParaRPr lang="en-IN" sz="1800" b="0" i="0" u="sng" strike="noStrike" dirty="0">
              <a:solidFill>
                <a:srgbClr val="1155CC"/>
              </a:solidFill>
              <a:effectLst/>
              <a:latin typeface="Arial" panose="020B0604020202020204" pitchFamily="34" charset="0"/>
            </a:endParaRPr>
          </a:p>
          <a:p>
            <a:pPr marL="342900" indent="-342900" algn="just">
              <a:buFont typeface="+mj-lt"/>
              <a:buAutoNum type="arabicPeriod"/>
            </a:pPr>
            <a:endParaRPr lang="en-IN" dirty="0"/>
          </a:p>
          <a:p>
            <a:pPr marL="342900" indent="-342900" algn="just">
              <a:buFont typeface="+mj-lt"/>
              <a:buAutoNum type="arabicPeriod"/>
            </a:pPr>
            <a:r>
              <a:rPr lang="en-IN" dirty="0">
                <a:hlinkClick r:id="rId6"/>
              </a:rPr>
              <a:t>https://github.com/0xpranjal/Stock-Prediction-using-different-models/blob/main/Notebooks/4.%20RNN_seqtovec_seqtoseq.ipynb</a:t>
            </a:r>
            <a:r>
              <a:rPr lang="en-IN" dirty="0"/>
              <a:t> </a:t>
            </a:r>
          </a:p>
          <a:p>
            <a:pPr marL="342900" indent="-342900" algn="just">
              <a:buFont typeface="+mj-lt"/>
              <a:buAutoNum type="arabicPeriod"/>
            </a:pPr>
            <a:endParaRPr lang="en-IN" dirty="0"/>
          </a:p>
          <a:p>
            <a:pPr marL="342900" indent="-342900" algn="just">
              <a:buFont typeface="+mj-lt"/>
              <a:buAutoNum type="arabicPeriod"/>
            </a:pPr>
            <a:r>
              <a:rPr lang="en-IN" dirty="0">
                <a:hlinkClick r:id="rId7"/>
              </a:rPr>
              <a:t>https://github.com/0xpranjal/Stock-Prediction-using-different-models/blob/main/Notebooks/1.%20Time%20Series%20Forecasting%20with%20Naive%2C%20Moving%20Averages%2C%20and%20ARIMA.ipynb</a:t>
            </a:r>
            <a:r>
              <a:rPr lang="en-IN" dirty="0"/>
              <a:t> </a:t>
            </a:r>
          </a:p>
        </p:txBody>
      </p:sp>
    </p:spTree>
    <p:extLst>
      <p:ext uri="{BB962C8B-B14F-4D97-AF65-F5344CB8AC3E}">
        <p14:creationId xmlns:p14="http://schemas.microsoft.com/office/powerpoint/2010/main" val="381506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2C70-75C8-4514-85D0-574C5C8BD310}"/>
              </a:ext>
            </a:extLst>
          </p:cNvPr>
          <p:cNvSpPr>
            <a:spLocks noGrp="1"/>
          </p:cNvSpPr>
          <p:nvPr>
            <p:ph type="title"/>
          </p:nvPr>
        </p:nvSpPr>
        <p:spPr>
          <a:xfrm>
            <a:off x="2314145" y="1524000"/>
            <a:ext cx="3781856" cy="4359964"/>
          </a:xfrm>
        </p:spPr>
        <p:txBody>
          <a:bodyPr anchor="t">
            <a:normAutofit/>
          </a:bodyPr>
          <a:lstStyle/>
          <a:p>
            <a:r>
              <a:rPr lang="en-US" dirty="0"/>
              <a:t>THANK YOU</a:t>
            </a:r>
            <a:endParaRPr lang="en-IN" dirty="0"/>
          </a:p>
        </p:txBody>
      </p:sp>
      <p:sp>
        <p:nvSpPr>
          <p:cNvPr id="3" name="Content Placeholder 2">
            <a:extLst>
              <a:ext uri="{FF2B5EF4-FFF2-40B4-BE49-F238E27FC236}">
                <a16:creationId xmlns:a16="http://schemas.microsoft.com/office/drawing/2014/main" id="{FC62AB24-EB80-4594-9815-DFC3F09024B1}"/>
              </a:ext>
            </a:extLst>
          </p:cNvPr>
          <p:cNvSpPr>
            <a:spLocks noGrp="1"/>
          </p:cNvSpPr>
          <p:nvPr>
            <p:ph idx="1"/>
          </p:nvPr>
        </p:nvSpPr>
        <p:spPr>
          <a:xfrm>
            <a:off x="6397956" y="1822976"/>
            <a:ext cx="4193458" cy="4060989"/>
          </a:xfrm>
        </p:spPr>
        <p:txBody>
          <a:bodyPr>
            <a:normAutofit/>
          </a:bodyPr>
          <a:lstStyle/>
          <a:p>
            <a:r>
              <a:rPr lang="en-US" dirty="0"/>
              <a:t>ALL</a:t>
            </a:r>
          </a:p>
          <a:p>
            <a:r>
              <a:rPr lang="en-US" dirty="0"/>
              <a:t>OUR GUIDE</a:t>
            </a:r>
          </a:p>
          <a:p>
            <a:r>
              <a:rPr lang="en-US" dirty="0"/>
              <a:t>TEAM</a:t>
            </a:r>
            <a:endParaRPr lang="en-IN" dirty="0"/>
          </a:p>
        </p:txBody>
      </p:sp>
    </p:spTree>
    <p:extLst>
      <p:ext uri="{BB962C8B-B14F-4D97-AF65-F5344CB8AC3E}">
        <p14:creationId xmlns:p14="http://schemas.microsoft.com/office/powerpoint/2010/main" val="632632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9" name="Group 5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0" name="Freeform: Shape 5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Freeform: Shape 6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 name="Freeform: Shape 6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Freeform: Shape 6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8" name="Rectangle 7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7DEA363-54FE-4818-925F-BC42232FE8AE}"/>
              </a:ext>
            </a:extLst>
          </p:cNvPr>
          <p:cNvSpPr>
            <a:spLocks noGrp="1"/>
          </p:cNvSpPr>
          <p:nvPr>
            <p:ph type="title"/>
          </p:nvPr>
        </p:nvSpPr>
        <p:spPr>
          <a:xfrm>
            <a:off x="6096000" y="1122363"/>
            <a:ext cx="5319470" cy="1978346"/>
          </a:xfrm>
        </p:spPr>
        <p:txBody>
          <a:bodyPr vert="horz" lIns="91440" tIns="45720" rIns="91440" bIns="45720" rtlCol="0" anchor="b">
            <a:normAutofit/>
          </a:bodyPr>
          <a:lstStyle/>
          <a:p>
            <a:pPr>
              <a:lnSpc>
                <a:spcPct val="90000"/>
              </a:lnSpc>
              <a:spcBef>
                <a:spcPct val="0"/>
              </a:spcBef>
            </a:pPr>
            <a:r>
              <a:rPr lang="en-US" sz="3100" b="0" dirty="0">
                <a:effectLst/>
              </a:rPr>
              <a:t>LSTM </a:t>
            </a:r>
            <a:br>
              <a:rPr lang="en-US" sz="3100" b="0" dirty="0">
                <a:effectLst/>
              </a:rPr>
            </a:br>
            <a:r>
              <a:rPr lang="en-US" sz="3100" b="0" dirty="0">
                <a:effectLst/>
              </a:rPr>
              <a:t>Long-Short-Term Memory</a:t>
            </a:r>
            <a:br>
              <a:rPr lang="en-US" sz="3100" b="0" dirty="0">
                <a:effectLst/>
              </a:rPr>
            </a:br>
            <a:br>
              <a:rPr lang="en-US" sz="3100" dirty="0"/>
            </a:br>
            <a:endParaRPr lang="en-US" sz="3100" dirty="0"/>
          </a:p>
        </p:txBody>
      </p:sp>
      <p:sp>
        <p:nvSpPr>
          <p:cNvPr id="3" name="Subtitle 2">
            <a:extLst>
              <a:ext uri="{FF2B5EF4-FFF2-40B4-BE49-F238E27FC236}">
                <a16:creationId xmlns:a16="http://schemas.microsoft.com/office/drawing/2014/main" id="{AA617A34-E135-44B4-98BA-E237279FE670}"/>
              </a:ext>
            </a:extLst>
          </p:cNvPr>
          <p:cNvSpPr>
            <a:spLocks noGrp="1"/>
          </p:cNvSpPr>
          <p:nvPr>
            <p:ph type="subTitle" idx="1"/>
          </p:nvPr>
        </p:nvSpPr>
        <p:spPr>
          <a:xfrm>
            <a:off x="6096000" y="3509963"/>
            <a:ext cx="6096000" cy="2890837"/>
          </a:xfrm>
        </p:spPr>
        <p:txBody>
          <a:bodyPr vert="horz" lIns="91440" tIns="45720" rIns="91440" bIns="45720" rtlCol="0">
            <a:normAutofit/>
          </a:bodyPr>
          <a:lstStyle/>
          <a:p>
            <a:pPr marL="285750" indent="-285750">
              <a:lnSpc>
                <a:spcPct val="100000"/>
              </a:lnSpc>
              <a:spcBef>
                <a:spcPts val="1000"/>
              </a:spcBef>
              <a:buFont typeface="Wingdings" panose="05000000000000000000" pitchFamily="2" charset="2"/>
              <a:buChar char="ü"/>
            </a:pPr>
            <a:r>
              <a:rPr lang="en-US" sz="1600" dirty="0"/>
              <a:t>LSTM is an advanced type of RNN</a:t>
            </a:r>
          </a:p>
          <a:p>
            <a:pPr marL="285750" indent="-285750">
              <a:lnSpc>
                <a:spcPct val="100000"/>
              </a:lnSpc>
              <a:spcBef>
                <a:spcPts val="1000"/>
              </a:spcBef>
              <a:buFont typeface="Wingdings" panose="05000000000000000000" pitchFamily="2" charset="2"/>
              <a:buChar char="ü"/>
            </a:pPr>
            <a:r>
              <a:rPr lang="en-US" sz="1600" dirty="0"/>
              <a:t>LSTM is proficient in learning about long-term dependencies.</a:t>
            </a:r>
          </a:p>
          <a:p>
            <a:pPr marL="285750" indent="-285750">
              <a:lnSpc>
                <a:spcPct val="100000"/>
              </a:lnSpc>
              <a:spcBef>
                <a:spcPts val="1000"/>
              </a:spcBef>
              <a:buFont typeface="Wingdings" panose="05000000000000000000" pitchFamily="2" charset="2"/>
              <a:buChar char="ü"/>
            </a:pPr>
            <a:r>
              <a:rPr lang="en-US" sz="1600" b="0" dirty="0">
                <a:effectLst/>
              </a:rPr>
              <a:t>LSTM is popularly used on time-series data for classification, processing, and making predictions.</a:t>
            </a:r>
            <a:endParaRPr lang="en-US" sz="1600" dirty="0"/>
          </a:p>
        </p:txBody>
      </p:sp>
      <p:pic>
        <p:nvPicPr>
          <p:cNvPr id="7" name="Graphic 6" descr="Brain">
            <a:extLst>
              <a:ext uri="{FF2B5EF4-FFF2-40B4-BE49-F238E27FC236}">
                <a16:creationId xmlns:a16="http://schemas.microsoft.com/office/drawing/2014/main" id="{05A23B25-95C1-43FA-857E-5F93DBC05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671" y="1016625"/>
            <a:ext cx="4805707" cy="4805707"/>
          </a:xfrm>
          <a:prstGeom prst="rect">
            <a:avLst/>
          </a:prstGeom>
        </p:spPr>
      </p:pic>
      <p:sp>
        <p:nvSpPr>
          <p:cNvPr id="80" name="Freeform: Shape 79">
            <a:extLst>
              <a:ext uri="{FF2B5EF4-FFF2-40B4-BE49-F238E27FC236}">
                <a16:creationId xmlns:a16="http://schemas.microsoft.com/office/drawing/2014/main" id="{D1DEB8A1-0BB8-48FD-8739-36D42B5F2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5620" y="0"/>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3267662"/>
            <a:ext cx="972241" cy="45718"/>
            <a:chOff x="4886325" y="3371754"/>
            <a:chExt cx="2418492" cy="113728"/>
          </a:xfrm>
          <a:solidFill>
            <a:schemeClr val="accent1"/>
          </a:solidFill>
        </p:grpSpPr>
        <p:sp>
          <p:nvSpPr>
            <p:cNvPr id="8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0" name="Freeform: Shape 89">
            <a:extLst>
              <a:ext uri="{FF2B5EF4-FFF2-40B4-BE49-F238E27FC236}">
                <a16:creationId xmlns:a16="http://schemas.microsoft.com/office/drawing/2014/main" id="{8E888BFA-FA2E-44AF-9D7B-16D609CD4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7846"/>
            <a:ext cx="3838150" cy="11059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 name="Group 91">
            <a:extLst>
              <a:ext uri="{FF2B5EF4-FFF2-40B4-BE49-F238E27FC236}">
                <a16:creationId xmlns:a16="http://schemas.microsoft.com/office/drawing/2014/main" id="{67CE019E-45F4-43D5-9AB7-9B668C6E6A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8068" y="5251713"/>
            <a:ext cx="886141" cy="802496"/>
            <a:chOff x="10948005" y="3272152"/>
            <a:chExt cx="868640" cy="786648"/>
          </a:xfrm>
          <a:solidFill>
            <a:schemeClr val="accent1"/>
          </a:solidFill>
        </p:grpSpPr>
        <p:sp>
          <p:nvSpPr>
            <p:cNvPr id="93" name="Freeform: Shape 92">
              <a:extLst>
                <a:ext uri="{FF2B5EF4-FFF2-40B4-BE49-F238E27FC236}">
                  <a16:creationId xmlns:a16="http://schemas.microsoft.com/office/drawing/2014/main" id="{EC480AF2-3BB1-4050-B21E-AB449FE50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Freeform: Shape 93">
              <a:extLst>
                <a:ext uri="{FF2B5EF4-FFF2-40B4-BE49-F238E27FC236}">
                  <a16:creationId xmlns:a16="http://schemas.microsoft.com/office/drawing/2014/main" id="{B3E90887-79C9-41C0-B858-2F1BBDB0D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98C19F66-7FD5-40E7-9815-B07EFECA6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Graphic 12">
              <a:extLst>
                <a:ext uri="{FF2B5EF4-FFF2-40B4-BE49-F238E27FC236}">
                  <a16:creationId xmlns:a16="http://schemas.microsoft.com/office/drawing/2014/main" id="{D5C72724-3286-4EB9-9914-3494FBE16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932523A8-D1B0-4E30-B39D-0D5333498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2FA0DBAA-ACBC-42C4-88B2-1EBB6EC0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1AE6197-E637-4088-81E6-76DCE41A5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5668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1850106" y="273353"/>
            <a:ext cx="8491222" cy="869697"/>
          </a:xfrm>
          <a:prstGeom prst="rect">
            <a:avLst/>
          </a:prstGeom>
          <a:noFill/>
          <a:ln>
            <a:noFill/>
          </a:ln>
        </p:spPr>
        <p:txBody>
          <a:bodyPr lIns="0" tIns="0" rIns="0" bIns="0" anchor="ctr">
            <a:noAutofit/>
          </a:bodyPr>
          <a:lstStyle/>
          <a:p>
            <a:r>
              <a:rPr lang="en-IN" sz="3266" b="1" spc="-1" dirty="0">
                <a:latin typeface="Noto Sans Black"/>
              </a:rPr>
              <a:t>STRUCTURE OF LSTM</a:t>
            </a:r>
          </a:p>
        </p:txBody>
      </p:sp>
      <p:pic>
        <p:nvPicPr>
          <p:cNvPr id="172" name="Picture 171"/>
          <p:cNvPicPr/>
          <p:nvPr/>
        </p:nvPicPr>
        <p:blipFill>
          <a:blip r:embed="rId2"/>
          <a:stretch/>
        </p:blipFill>
        <p:spPr>
          <a:xfrm>
            <a:off x="1847166" y="1267479"/>
            <a:ext cx="8592464" cy="3227971"/>
          </a:xfrm>
          <a:prstGeom prst="rect">
            <a:avLst/>
          </a:prstGeom>
          <a:ln>
            <a:noFill/>
          </a:ln>
        </p:spPr>
      </p:pic>
      <p:pic>
        <p:nvPicPr>
          <p:cNvPr id="173" name="Picture 172"/>
          <p:cNvPicPr/>
          <p:nvPr/>
        </p:nvPicPr>
        <p:blipFill>
          <a:blip r:embed="rId3"/>
          <a:stretch/>
        </p:blipFill>
        <p:spPr>
          <a:xfrm>
            <a:off x="2046057" y="4610734"/>
            <a:ext cx="8208399" cy="1529073"/>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850106" y="273353"/>
            <a:ext cx="8491222" cy="869697"/>
          </a:xfrm>
          <a:prstGeom prst="rect">
            <a:avLst/>
          </a:prstGeom>
          <a:noFill/>
          <a:ln>
            <a:noFill/>
          </a:ln>
        </p:spPr>
        <p:txBody>
          <a:bodyPr lIns="0" tIns="0" rIns="0" bIns="0" anchor="ctr">
            <a:noAutofit/>
          </a:bodyPr>
          <a:lstStyle/>
          <a:p>
            <a:r>
              <a:rPr lang="en-IN" sz="3266" b="1" spc="-1" dirty="0">
                <a:latin typeface="Noto Sans Black"/>
              </a:rPr>
              <a:t>STRUCTURE OF LSTM</a:t>
            </a:r>
          </a:p>
        </p:txBody>
      </p:sp>
      <p:sp>
        <p:nvSpPr>
          <p:cNvPr id="175" name="TextShape 2"/>
          <p:cNvSpPr txBox="1"/>
          <p:nvPr/>
        </p:nvSpPr>
        <p:spPr>
          <a:xfrm>
            <a:off x="1730837" y="1782968"/>
            <a:ext cx="8491222" cy="4572197"/>
          </a:xfrm>
          <a:prstGeom prst="rect">
            <a:avLst/>
          </a:prstGeom>
          <a:noFill/>
          <a:ln>
            <a:noFill/>
          </a:ln>
        </p:spPr>
        <p:txBody>
          <a:bodyPr lIns="0" tIns="0" rIns="0" bIns="0">
            <a:normAutofit fontScale="92500" lnSpcReduction="20000"/>
          </a:bodyPr>
          <a:lstStyle/>
          <a:p>
            <a:pPr marL="391910" indent="-293933" algn="just">
              <a:spcAft>
                <a:spcPts val="1283"/>
              </a:spcAft>
              <a:buClr>
                <a:srgbClr val="2C3E50"/>
              </a:buClr>
              <a:buSzPct val="45000"/>
              <a:buFont typeface="Wingdings" charset="2"/>
              <a:buChar char=""/>
            </a:pPr>
            <a:r>
              <a:rPr lang="en-IN" sz="2540" spc="-1" dirty="0">
                <a:solidFill>
                  <a:srgbClr val="000000"/>
                </a:solidFill>
                <a:latin typeface="Noto Sans SemiBold"/>
              </a:rPr>
              <a:t>Long Short Term Memory Network is an advanced RNN, a sequential network, that allows information to persist. It is capable of handling the vanishing gradient problem faced by RNN. A recurrent neural network is also known as RNN is used for persistent memory.</a:t>
            </a:r>
          </a:p>
          <a:p>
            <a:pPr marL="391910" indent="-293933" algn="just">
              <a:spcAft>
                <a:spcPts val="1283"/>
              </a:spcAft>
              <a:buClr>
                <a:srgbClr val="2C3E50"/>
              </a:buClr>
              <a:buSzPct val="45000"/>
              <a:buFont typeface="Wingdings" charset="2"/>
              <a:buChar char=""/>
            </a:pPr>
            <a:endParaRPr lang="en-IN" sz="2540" spc="-1" dirty="0">
              <a:solidFill>
                <a:srgbClr val="000000"/>
              </a:solidFill>
              <a:latin typeface="Noto Sans SemiBold"/>
            </a:endParaRPr>
          </a:p>
          <a:p>
            <a:pPr marL="391910" indent="-293933" algn="just">
              <a:spcAft>
                <a:spcPts val="1283"/>
              </a:spcAft>
              <a:buClr>
                <a:srgbClr val="2C3E50"/>
              </a:buClr>
              <a:buSzPct val="45000"/>
              <a:buFont typeface="Wingdings" charset="2"/>
              <a:buChar char=""/>
            </a:pPr>
            <a:r>
              <a:rPr lang="en-IN" sz="2540" spc="-1" dirty="0">
                <a:solidFill>
                  <a:srgbClr val="000000"/>
                </a:solidFill>
                <a:latin typeface="Noto Sans SemiBold"/>
              </a:rPr>
              <a:t>The first part chooses whether the information coming from the previous timestamp is to be remembered or is irrelevant and can be forgotten. In the second part, the cell tries to learn new information from the input to this cell. At last, in the third part, the cell passes the updated information from the current timestamp to the next timestamp. These three parts of an LSTM cell are known as gates. The first part is called Forget gate, the second part is known as the Input gate and the last one is the Output gate.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F22C123-150F-442B-B483-316F7C1D75AE}"/>
              </a:ext>
            </a:extLst>
          </p:cNvPr>
          <p:cNvSpPr>
            <a:spLocks noGrp="1"/>
          </p:cNvSpPr>
          <p:nvPr>
            <p:ph type="title"/>
          </p:nvPr>
        </p:nvSpPr>
        <p:spPr>
          <a:xfrm>
            <a:off x="259953" y="48131"/>
            <a:ext cx="4864932" cy="1455091"/>
          </a:xfrm>
        </p:spPr>
        <p:txBody>
          <a:bodyPr>
            <a:normAutofit/>
          </a:bodyPr>
          <a:lstStyle/>
          <a:p>
            <a:pPr>
              <a:lnSpc>
                <a:spcPct val="90000"/>
              </a:lnSpc>
            </a:pPr>
            <a:r>
              <a:rPr lang="en-US" sz="3100" dirty="0"/>
              <a:t>LSTM </a:t>
            </a:r>
          </a:p>
        </p:txBody>
      </p:sp>
      <p:sp>
        <p:nvSpPr>
          <p:cNvPr id="144" name="Freeform: Shape 14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5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5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54" name="Freeform: Shape 15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56" name="Group 15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7" name="Freeform: Shape 15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8" name="Freeform: Shape 15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9" name="Freeform: Shape 15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CAEA6440-10B4-4405-8EB8-C66DEE467340}"/>
              </a:ext>
            </a:extLst>
          </p:cNvPr>
          <p:cNvGraphicFramePr>
            <a:graphicFrameLocks noGrp="1"/>
          </p:cNvGraphicFramePr>
          <p:nvPr>
            <p:ph idx="1"/>
          </p:nvPr>
        </p:nvGraphicFramePr>
        <p:xfrm>
          <a:off x="525717" y="2796427"/>
          <a:ext cx="4663649" cy="3274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785F8495-40FB-428E-9FAE-8E65FFDFDBD9}"/>
              </a:ext>
            </a:extLst>
          </p:cNvPr>
          <p:cNvSpPr txBox="1"/>
          <p:nvPr/>
        </p:nvSpPr>
        <p:spPr>
          <a:xfrm>
            <a:off x="7939532" y="3983214"/>
            <a:ext cx="3199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a:t>
            </a:r>
            <a:r>
              <a:rPr lang="en-US" b="1" dirty="0"/>
              <a:t>LSTM</a:t>
            </a:r>
            <a:r>
              <a:rPr lang="en-IN" b="1" dirty="0"/>
              <a:t> </a:t>
            </a:r>
            <a:r>
              <a:rPr lang="en-US" dirty="0"/>
              <a:t>SAMPLE RESULT</a:t>
            </a:r>
          </a:p>
        </p:txBody>
      </p:sp>
      <p:pic>
        <p:nvPicPr>
          <p:cNvPr id="4" name="Picture 3">
            <a:extLst>
              <a:ext uri="{FF2B5EF4-FFF2-40B4-BE49-F238E27FC236}">
                <a16:creationId xmlns:a16="http://schemas.microsoft.com/office/drawing/2014/main" id="{C4AFCCDF-BAC4-4A36-B75B-9576E310548C}"/>
              </a:ext>
            </a:extLst>
          </p:cNvPr>
          <p:cNvPicPr>
            <a:picLocks noChangeAspect="1"/>
          </p:cNvPicPr>
          <p:nvPr/>
        </p:nvPicPr>
        <p:blipFill>
          <a:blip r:embed="rId7"/>
          <a:stretch>
            <a:fillRect/>
          </a:stretch>
        </p:blipFill>
        <p:spPr>
          <a:xfrm>
            <a:off x="14694" y="1726539"/>
            <a:ext cx="7620766" cy="5083330"/>
          </a:xfrm>
          <a:prstGeom prst="rect">
            <a:avLst/>
          </a:prstGeom>
        </p:spPr>
      </p:pic>
    </p:spTree>
    <p:extLst>
      <p:ext uri="{BB962C8B-B14F-4D97-AF65-F5344CB8AC3E}">
        <p14:creationId xmlns:p14="http://schemas.microsoft.com/office/powerpoint/2010/main" val="3670135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A90E-4995-4034-AB4F-A391E01CB26C}"/>
              </a:ext>
            </a:extLst>
          </p:cNvPr>
          <p:cNvSpPr>
            <a:spLocks noGrp="1"/>
          </p:cNvSpPr>
          <p:nvPr>
            <p:ph type="title"/>
          </p:nvPr>
        </p:nvSpPr>
        <p:spPr>
          <a:xfrm>
            <a:off x="530352" y="638176"/>
            <a:ext cx="4266544" cy="2861770"/>
          </a:xfrm>
        </p:spPr>
        <p:txBody>
          <a:bodyPr anchor="b">
            <a:normAutofit/>
          </a:bodyPr>
          <a:lstStyle/>
          <a:p>
            <a:r>
              <a:rPr lang="en-US"/>
              <a:t>PROCESS</a:t>
            </a:r>
          </a:p>
        </p:txBody>
      </p:sp>
      <p:graphicFrame>
        <p:nvGraphicFramePr>
          <p:cNvPr id="5" name="Content Placeholder 2">
            <a:extLst>
              <a:ext uri="{FF2B5EF4-FFF2-40B4-BE49-F238E27FC236}">
                <a16:creationId xmlns:a16="http://schemas.microsoft.com/office/drawing/2014/main" id="{D8D6BE83-6BD7-441B-8198-93002835977F}"/>
              </a:ext>
            </a:extLst>
          </p:cNvPr>
          <p:cNvGraphicFramePr>
            <a:graphicFrameLocks noGrp="1"/>
          </p:cNvGraphicFramePr>
          <p:nvPr>
            <p:ph idx="1"/>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Arrow Connector 3">
            <a:extLst>
              <a:ext uri="{FF2B5EF4-FFF2-40B4-BE49-F238E27FC236}">
                <a16:creationId xmlns:a16="http://schemas.microsoft.com/office/drawing/2014/main" id="{A4BCD4AB-8170-48FA-B311-B4F865E3448F}"/>
              </a:ext>
            </a:extLst>
          </p:cNvPr>
          <p:cNvCxnSpPr/>
          <p:nvPr/>
        </p:nvCxnSpPr>
        <p:spPr>
          <a:xfrm>
            <a:off x="6457665" y="1023583"/>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E82EFAB-DD29-4305-A7ED-28AB330F68F6}"/>
              </a:ext>
            </a:extLst>
          </p:cNvPr>
          <p:cNvCxnSpPr/>
          <p:nvPr/>
        </p:nvCxnSpPr>
        <p:spPr>
          <a:xfrm>
            <a:off x="6457665" y="1721894"/>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CB12FACC-46EC-4D45-8D3C-C7F7035712F5}"/>
              </a:ext>
            </a:extLst>
          </p:cNvPr>
          <p:cNvCxnSpPr/>
          <p:nvPr/>
        </p:nvCxnSpPr>
        <p:spPr>
          <a:xfrm>
            <a:off x="6457665" y="2472520"/>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5F6C6961-6912-4972-9E66-1859798FDE7F}"/>
              </a:ext>
            </a:extLst>
          </p:cNvPr>
          <p:cNvCxnSpPr/>
          <p:nvPr/>
        </p:nvCxnSpPr>
        <p:spPr>
          <a:xfrm>
            <a:off x="6473587" y="319969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0BF613ED-75C0-4EB2-A2EB-0B392E855784}"/>
              </a:ext>
            </a:extLst>
          </p:cNvPr>
          <p:cNvCxnSpPr/>
          <p:nvPr/>
        </p:nvCxnSpPr>
        <p:spPr>
          <a:xfrm>
            <a:off x="6475861" y="3973773"/>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D7A6C02F-C1C6-4FAB-9532-0FCEA7ED97B7}"/>
              </a:ext>
            </a:extLst>
          </p:cNvPr>
          <p:cNvCxnSpPr/>
          <p:nvPr/>
        </p:nvCxnSpPr>
        <p:spPr>
          <a:xfrm>
            <a:off x="6475861" y="4656162"/>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7705AF51-DC74-4C3B-A1CA-014D60F2B288}"/>
              </a:ext>
            </a:extLst>
          </p:cNvPr>
          <p:cNvCxnSpPr/>
          <p:nvPr/>
        </p:nvCxnSpPr>
        <p:spPr>
          <a:xfrm>
            <a:off x="6475861" y="536584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Oval 5" descr="start">
            <a:extLst>
              <a:ext uri="{FF2B5EF4-FFF2-40B4-BE49-F238E27FC236}">
                <a16:creationId xmlns:a16="http://schemas.microsoft.com/office/drawing/2014/main" id="{7C18238F-8209-4337-8AB8-E52CD88F5416}"/>
              </a:ext>
            </a:extLst>
          </p:cNvPr>
          <p:cNvSpPr/>
          <p:nvPr/>
        </p:nvSpPr>
        <p:spPr>
          <a:xfrm>
            <a:off x="5977717" y="-117703"/>
            <a:ext cx="959893" cy="494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endParaRPr lang="en-IN" dirty="0"/>
          </a:p>
        </p:txBody>
      </p:sp>
      <p:cxnSp>
        <p:nvCxnSpPr>
          <p:cNvPr id="48" name="Straight Arrow Connector 47">
            <a:extLst>
              <a:ext uri="{FF2B5EF4-FFF2-40B4-BE49-F238E27FC236}">
                <a16:creationId xmlns:a16="http://schemas.microsoft.com/office/drawing/2014/main" id="{7B76B01E-92E3-411E-902F-CCD6156EE64A}"/>
              </a:ext>
            </a:extLst>
          </p:cNvPr>
          <p:cNvCxnSpPr/>
          <p:nvPr/>
        </p:nvCxnSpPr>
        <p:spPr>
          <a:xfrm>
            <a:off x="6457663" y="376749"/>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Oval 56" descr="start">
            <a:extLst>
              <a:ext uri="{FF2B5EF4-FFF2-40B4-BE49-F238E27FC236}">
                <a16:creationId xmlns:a16="http://schemas.microsoft.com/office/drawing/2014/main" id="{A4C1ABA5-D918-4722-B361-844709210FDD}"/>
              </a:ext>
            </a:extLst>
          </p:cNvPr>
          <p:cNvSpPr/>
          <p:nvPr/>
        </p:nvSpPr>
        <p:spPr>
          <a:xfrm>
            <a:off x="5993640" y="6384635"/>
            <a:ext cx="959893" cy="494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end</a:t>
            </a:r>
            <a:endParaRPr lang="en-IN" dirty="0"/>
          </a:p>
        </p:txBody>
      </p:sp>
      <p:cxnSp>
        <p:nvCxnSpPr>
          <p:cNvPr id="58" name="Straight Arrow Connector 57">
            <a:extLst>
              <a:ext uri="{FF2B5EF4-FFF2-40B4-BE49-F238E27FC236}">
                <a16:creationId xmlns:a16="http://schemas.microsoft.com/office/drawing/2014/main" id="{A03396DA-AE2C-4AE2-A887-EDA278895C3A}"/>
              </a:ext>
            </a:extLst>
          </p:cNvPr>
          <p:cNvCxnSpPr/>
          <p:nvPr/>
        </p:nvCxnSpPr>
        <p:spPr>
          <a:xfrm>
            <a:off x="6464482" y="605298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D2E3A1F3-8B8E-40DC-81EE-8EA46690A19C}"/>
              </a:ext>
            </a:extLst>
          </p:cNvPr>
          <p:cNvSpPr/>
          <p:nvPr/>
        </p:nvSpPr>
        <p:spPr>
          <a:xfrm>
            <a:off x="5513696" y="638176"/>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CD20344F-7848-489B-BD61-BDCA96F71EB3}"/>
              </a:ext>
            </a:extLst>
          </p:cNvPr>
          <p:cNvSpPr/>
          <p:nvPr/>
        </p:nvSpPr>
        <p:spPr>
          <a:xfrm>
            <a:off x="5513696" y="1322703"/>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C5828111-5C93-4F13-B4A1-E054595D4F46}"/>
              </a:ext>
            </a:extLst>
          </p:cNvPr>
          <p:cNvSpPr/>
          <p:nvPr/>
        </p:nvSpPr>
        <p:spPr>
          <a:xfrm>
            <a:off x="5513695" y="2047709"/>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93FE932A-F4EF-4291-95B5-833D48E96D67}"/>
              </a:ext>
            </a:extLst>
          </p:cNvPr>
          <p:cNvSpPr/>
          <p:nvPr/>
        </p:nvSpPr>
        <p:spPr>
          <a:xfrm>
            <a:off x="5513694" y="2770055"/>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E588C665-0E94-4631-8C7E-33F9DCC67BAF}"/>
              </a:ext>
            </a:extLst>
          </p:cNvPr>
          <p:cNvSpPr/>
          <p:nvPr/>
        </p:nvSpPr>
        <p:spPr>
          <a:xfrm>
            <a:off x="5513694" y="3507014"/>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CD2F1069-DFEB-41AA-9217-DFFB4C68A76C}"/>
              </a:ext>
            </a:extLst>
          </p:cNvPr>
          <p:cNvSpPr/>
          <p:nvPr/>
        </p:nvSpPr>
        <p:spPr>
          <a:xfrm>
            <a:off x="5513693" y="4298712"/>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53E1408F-238D-47B1-9AA8-198594D2AA5B}"/>
              </a:ext>
            </a:extLst>
          </p:cNvPr>
          <p:cNvSpPr/>
          <p:nvPr/>
        </p:nvSpPr>
        <p:spPr>
          <a:xfrm>
            <a:off x="5513693" y="4993689"/>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5077D49C-2C56-4C8E-AEEB-05E114C0F7CE}"/>
              </a:ext>
            </a:extLst>
          </p:cNvPr>
          <p:cNvSpPr/>
          <p:nvPr/>
        </p:nvSpPr>
        <p:spPr>
          <a:xfrm>
            <a:off x="5513692" y="5704666"/>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5217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8E7ED65-779F-479D-BF55-ED5DA72D451B}"/>
              </a:ext>
            </a:extLst>
          </p:cNvPr>
          <p:cNvSpPr>
            <a:spLocks noGrp="1"/>
          </p:cNvSpPr>
          <p:nvPr>
            <p:ph type="title"/>
          </p:nvPr>
        </p:nvSpPr>
        <p:spPr>
          <a:xfrm>
            <a:off x="511917" y="2689834"/>
            <a:ext cx="4421731" cy="1273774"/>
          </a:xfrm>
        </p:spPr>
        <p:txBody>
          <a:bodyPr anchor="t">
            <a:normAutofit/>
          </a:bodyPr>
          <a:lstStyle/>
          <a:p>
            <a:r>
              <a:rPr lang="en-US" sz="3300" dirty="0"/>
              <a:t>PROBLEM UNDERSTANDING</a:t>
            </a:r>
          </a:p>
        </p:txBody>
      </p:sp>
      <p:sp>
        <p:nvSpPr>
          <p:cNvPr id="44" name="Freeform: Shape 43">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38" name="Content Placeholder 2">
            <a:extLst>
              <a:ext uri="{FF2B5EF4-FFF2-40B4-BE49-F238E27FC236}">
                <a16:creationId xmlns:a16="http://schemas.microsoft.com/office/drawing/2014/main" id="{2C07DB18-D815-4576-BE4B-3C1AB73AA0CE}"/>
              </a:ext>
            </a:extLst>
          </p:cNvPr>
          <p:cNvGraphicFramePr>
            <a:graphicFrameLocks noGrp="1"/>
          </p:cNvGraphicFramePr>
          <p:nvPr>
            <p:ph idx="1"/>
            <p:extLst>
              <p:ext uri="{D42A27DB-BD31-4B8C-83A1-F6EECF244321}">
                <p14:modId xmlns:p14="http://schemas.microsoft.com/office/powerpoint/2010/main" val="3950746973"/>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0384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4662-B894-414D-8EEE-A9A6D972CB22}"/>
              </a:ext>
            </a:extLst>
          </p:cNvPr>
          <p:cNvSpPr>
            <a:spLocks noGrp="1"/>
          </p:cNvSpPr>
          <p:nvPr>
            <p:ph type="title"/>
          </p:nvPr>
        </p:nvSpPr>
        <p:spPr>
          <a:xfrm>
            <a:off x="530352" y="555615"/>
            <a:ext cx="4896536" cy="2545094"/>
          </a:xfrm>
        </p:spPr>
        <p:txBody>
          <a:bodyPr vert="horz" lIns="91440" tIns="45720" rIns="91440" bIns="45720" rtlCol="0" anchor="b">
            <a:normAutofit/>
          </a:bodyPr>
          <a:lstStyle/>
          <a:p>
            <a:r>
              <a:rPr lang="en-US" sz="4000" dirty="0"/>
              <a:t>REFERENCES</a:t>
            </a:r>
          </a:p>
        </p:txBody>
      </p:sp>
      <p:pic>
        <p:nvPicPr>
          <p:cNvPr id="7" name="Graphic 6" descr="Books">
            <a:extLst>
              <a:ext uri="{FF2B5EF4-FFF2-40B4-BE49-F238E27FC236}">
                <a16:creationId xmlns:a16="http://schemas.microsoft.com/office/drawing/2014/main" id="{A9DB75D9-8C2F-44C5-8E72-53F6993B5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4872" y="555615"/>
            <a:ext cx="5677184" cy="5677184"/>
          </a:xfrm>
          <a:prstGeom prst="rect">
            <a:avLst/>
          </a:prstGeom>
        </p:spPr>
      </p:pic>
      <p:sp>
        <p:nvSpPr>
          <p:cNvPr id="4" name="TextBox 3">
            <a:extLst>
              <a:ext uri="{FF2B5EF4-FFF2-40B4-BE49-F238E27FC236}">
                <a16:creationId xmlns:a16="http://schemas.microsoft.com/office/drawing/2014/main" id="{94AC9502-8EEC-4661-BFE9-44B2A92A01A9}"/>
              </a:ext>
            </a:extLst>
          </p:cNvPr>
          <p:cNvSpPr txBox="1"/>
          <p:nvPr/>
        </p:nvSpPr>
        <p:spPr>
          <a:xfrm>
            <a:off x="272179" y="3593310"/>
            <a:ext cx="5937754" cy="2585323"/>
          </a:xfrm>
          <a:prstGeom prst="rect">
            <a:avLst/>
          </a:prstGeom>
          <a:noFill/>
        </p:spPr>
        <p:txBody>
          <a:bodyPr wrap="square" rtlCol="0">
            <a:spAutoFit/>
          </a:bodyPr>
          <a:lstStyle/>
          <a:p>
            <a:pPr algn="just"/>
            <a:endParaRPr lang="en-IN" dirty="0">
              <a:hlinkClick r:id="rId4">
                <a:extLst>
                  <a:ext uri="{A12FA001-AC4F-418D-AE19-62706E023703}">
                    <ahyp:hlinkClr xmlns:ahyp="http://schemas.microsoft.com/office/drawing/2018/hyperlinkcolor" val="tx"/>
                  </a:ext>
                </a:extLst>
              </a:hlinkClick>
            </a:endParaRPr>
          </a:p>
          <a:p>
            <a:pPr algn="just"/>
            <a:endParaRPr lang="en-IN" dirty="0">
              <a:solidFill>
                <a:srgbClr val="3F60BF"/>
              </a:solidFill>
            </a:endParaRPr>
          </a:p>
          <a:p>
            <a:pPr marL="342900" indent="-342900" algn="just">
              <a:buFont typeface="+mj-lt"/>
              <a:buAutoNum type="arabicPeriod"/>
            </a:pPr>
            <a:r>
              <a:rPr lang="en-IN" sz="1800" b="0" i="0" u="sng" strike="noStrike" dirty="0">
                <a:solidFill>
                  <a:srgbClr val="1155CC"/>
                </a:solidFill>
                <a:effectLst/>
                <a:latin typeface="Arial" panose="020B0604020202020204" pitchFamily="34" charset="0"/>
                <a:hlinkClick r:id="rId5"/>
              </a:rPr>
              <a:t>https://www.ijert.org/research/future-stock-price-prediction-using-recurrent-neural-network-lstm-and-machine-learning-IJERTCONV9IS05065.pdf</a:t>
            </a:r>
            <a:r>
              <a:rPr lang="en-IN" dirty="0"/>
              <a:t> </a:t>
            </a:r>
          </a:p>
          <a:p>
            <a:pPr marL="342900" indent="-342900" algn="just">
              <a:buFont typeface="+mj-lt"/>
              <a:buAutoNum type="arabicPeriod"/>
            </a:pPr>
            <a:endParaRPr lang="en-IN" dirty="0"/>
          </a:p>
          <a:p>
            <a:pPr marL="342900" indent="-342900" algn="just">
              <a:buFont typeface="+mj-lt"/>
              <a:buAutoNum type="arabicPeriod"/>
            </a:pPr>
            <a:r>
              <a:rPr lang="en-IN" dirty="0">
                <a:hlinkClick r:id="rId6"/>
              </a:rPr>
              <a:t>https://www.researchgate.net/publication/331385031_Predicting_Prices_of_Stock_Market_using_Gated_Recurrent_Units_GRUs_Neural_Networks</a:t>
            </a:r>
            <a:r>
              <a:rPr lang="en-IN" dirty="0"/>
              <a:t> </a:t>
            </a:r>
          </a:p>
        </p:txBody>
      </p:sp>
    </p:spTree>
    <p:extLst>
      <p:ext uri="{BB962C8B-B14F-4D97-AF65-F5344CB8AC3E}">
        <p14:creationId xmlns:p14="http://schemas.microsoft.com/office/powerpoint/2010/main" val="2794621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0092C70-75C8-4514-85D0-574C5C8BD310}"/>
              </a:ext>
            </a:extLst>
          </p:cNvPr>
          <p:cNvSpPr>
            <a:spLocks noGrp="1"/>
          </p:cNvSpPr>
          <p:nvPr>
            <p:ph type="title"/>
          </p:nvPr>
        </p:nvSpPr>
        <p:spPr>
          <a:xfrm>
            <a:off x="2314145" y="1524000"/>
            <a:ext cx="3781856" cy="4359964"/>
          </a:xfrm>
        </p:spPr>
        <p:txBody>
          <a:bodyPr anchor="t">
            <a:normAutofit/>
          </a:bodyPr>
          <a:lstStyle/>
          <a:p>
            <a:r>
              <a:rPr lang="en-US" dirty="0"/>
              <a:t>THANK YOU</a:t>
            </a:r>
            <a:endParaRPr lang="en-IN" dirty="0"/>
          </a:p>
        </p:txBody>
      </p:sp>
      <p:sp>
        <p:nvSpPr>
          <p:cNvPr id="10" name="Freeform: Shape 9">
            <a:extLst>
              <a:ext uri="{FF2B5EF4-FFF2-40B4-BE49-F238E27FC236}">
                <a16:creationId xmlns:a16="http://schemas.microsoft.com/office/drawing/2014/main" id="{A707F4F1-79FE-4E99-AF42-242AC08A35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64840" cy="6858001"/>
          </a:xfrm>
          <a:custGeom>
            <a:avLst/>
            <a:gdLst>
              <a:gd name="connsiteX0" fmla="*/ 0 w 888736"/>
              <a:gd name="connsiteY0" fmla="*/ 0 h 2458832"/>
              <a:gd name="connsiteX1" fmla="*/ 177394 w 888736"/>
              <a:gd name="connsiteY1" fmla="*/ 125361 h 2458832"/>
              <a:gd name="connsiteX2" fmla="*/ 881856 w 888736"/>
              <a:gd name="connsiteY2" fmla="*/ 1189003 h 2458832"/>
              <a:gd name="connsiteX3" fmla="*/ 691256 w 888736"/>
              <a:gd name="connsiteY3" fmla="*/ 1628147 h 2458832"/>
              <a:gd name="connsiteX4" fmla="*/ 118397 w 888736"/>
              <a:gd name="connsiteY4" fmla="*/ 2331723 h 2458832"/>
              <a:gd name="connsiteX5" fmla="*/ 0 w 888736"/>
              <a:gd name="connsiteY5" fmla="*/ 2458832 h 2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736" h="2458832">
                <a:moveTo>
                  <a:pt x="0" y="0"/>
                </a:moveTo>
                <a:lnTo>
                  <a:pt x="177394" y="125361"/>
                </a:lnTo>
                <a:cubicBezTo>
                  <a:pt x="548898" y="378359"/>
                  <a:pt x="946091" y="744358"/>
                  <a:pt x="881856" y="1189003"/>
                </a:cubicBezTo>
                <a:cubicBezTo>
                  <a:pt x="858787" y="1347884"/>
                  <a:pt x="777253" y="1491554"/>
                  <a:pt x="691256" y="1628147"/>
                </a:cubicBezTo>
                <a:cubicBezTo>
                  <a:pt x="609261" y="1758448"/>
                  <a:pt x="399047" y="2022344"/>
                  <a:pt x="118397" y="2331723"/>
                </a:cubicBezTo>
                <a:lnTo>
                  <a:pt x="0" y="2458832"/>
                </a:lnTo>
                <a:close/>
              </a:path>
            </a:pathLst>
          </a:cu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aphic 78">
            <a:extLst>
              <a:ext uri="{FF2B5EF4-FFF2-40B4-BE49-F238E27FC236}">
                <a16:creationId xmlns:a16="http://schemas.microsoft.com/office/drawing/2014/main" id="{C5035748-E666-464D-B95F-ED81463468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42299" y="1617538"/>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4D85EFE8-5037-4E99-8D29-64B5CE9D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9FD653C8-CB16-40C0-BA61-6FA0587D7A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ABA973BF-958C-4267-A9F2-CEA64D284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0DAD6C4-EBF1-4DBF-928B-3F52E0244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B2BD6CA6-C90E-4CC3-B99B-93CE2622E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8E83D65E-8C50-430E-8331-F293349EF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pSp>
        <p:nvGrpSpPr>
          <p:cNvPr id="20" name="Group 19">
            <a:extLst>
              <a:ext uri="{FF2B5EF4-FFF2-40B4-BE49-F238E27FC236}">
                <a16:creationId xmlns:a16="http://schemas.microsoft.com/office/drawing/2014/main" id="{D5E51A3D-2FA6-4FB0-8E96-240CD790AF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3046134" flipH="1">
            <a:off x="862428" y="4444126"/>
            <a:ext cx="886141" cy="802496"/>
            <a:chOff x="10948005" y="3272152"/>
            <a:chExt cx="868640" cy="786648"/>
          </a:xfrm>
          <a:solidFill>
            <a:schemeClr val="accent6"/>
          </a:solidFill>
        </p:grpSpPr>
        <p:sp>
          <p:nvSpPr>
            <p:cNvPr id="21" name="Freeform: Shape 20">
              <a:extLst>
                <a:ext uri="{FF2B5EF4-FFF2-40B4-BE49-F238E27FC236}">
                  <a16:creationId xmlns:a16="http://schemas.microsoft.com/office/drawing/2014/main" id="{A9077F9C-631A-40ED-8DF2-6F7CE48C1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AB5F57A0-CC7E-443D-8694-A244B50F8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EC28A3D1-4D8C-4C0C-9C35-6A60D2262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F730EC4F-7921-4623-84EE-AD5E059F9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6C52E193-84A5-4949-8431-6CF8BED86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9E948C20-2509-497E-8A43-AC9A26FD6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19FF44-226D-4A47-A1C7-BB6FA4315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Freeform: Shape 28">
            <a:extLst>
              <a:ext uri="{FF2B5EF4-FFF2-40B4-BE49-F238E27FC236}">
                <a16:creationId xmlns:a16="http://schemas.microsoft.com/office/drawing/2014/main" id="{825CBD1C-2583-4689-9336-2E92126B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0428708" y="5094708"/>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FC62AB24-EB80-4594-9815-DFC3F09024B1}"/>
              </a:ext>
            </a:extLst>
          </p:cNvPr>
          <p:cNvSpPr>
            <a:spLocks noGrp="1"/>
          </p:cNvSpPr>
          <p:nvPr>
            <p:ph idx="1"/>
          </p:nvPr>
        </p:nvSpPr>
        <p:spPr>
          <a:xfrm>
            <a:off x="6397956" y="1822976"/>
            <a:ext cx="4193458" cy="4060989"/>
          </a:xfrm>
        </p:spPr>
        <p:txBody>
          <a:bodyPr>
            <a:normAutofit/>
          </a:bodyPr>
          <a:lstStyle/>
          <a:p>
            <a:r>
              <a:rPr lang="en-US" dirty="0"/>
              <a:t>ALL</a:t>
            </a:r>
          </a:p>
          <a:p>
            <a:r>
              <a:rPr lang="en-US" dirty="0"/>
              <a:t>OUR GUIDE</a:t>
            </a:r>
          </a:p>
          <a:p>
            <a:r>
              <a:rPr lang="en-US" dirty="0"/>
              <a:t>TEAM</a:t>
            </a:r>
            <a:endParaRPr lang="en-IN" dirty="0"/>
          </a:p>
        </p:txBody>
      </p:sp>
    </p:spTree>
    <p:extLst>
      <p:ext uri="{BB962C8B-B14F-4D97-AF65-F5344CB8AC3E}">
        <p14:creationId xmlns:p14="http://schemas.microsoft.com/office/powerpoint/2010/main" val="2675847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372A-686C-4268-B07F-85517ED5DD4F}"/>
              </a:ext>
            </a:extLst>
          </p:cNvPr>
          <p:cNvSpPr>
            <a:spLocks noGrp="1"/>
          </p:cNvSpPr>
          <p:nvPr>
            <p:ph type="title"/>
          </p:nvPr>
        </p:nvSpPr>
        <p:spPr/>
        <p:txBody>
          <a:bodyPr/>
          <a:lstStyle/>
          <a:p>
            <a:r>
              <a:rPr lang="en-US"/>
              <a:t>MOTIVATION OF STUDY</a:t>
            </a:r>
          </a:p>
        </p:txBody>
      </p:sp>
      <p:graphicFrame>
        <p:nvGraphicFramePr>
          <p:cNvPr id="16" name="Content Placeholder 2">
            <a:extLst>
              <a:ext uri="{FF2B5EF4-FFF2-40B4-BE49-F238E27FC236}">
                <a16:creationId xmlns:a16="http://schemas.microsoft.com/office/drawing/2014/main" id="{7C65A264-128F-4D5E-AB2E-77EEEAAB983F}"/>
              </a:ext>
            </a:extLst>
          </p:cNvPr>
          <p:cNvGraphicFramePr>
            <a:graphicFrameLocks noGrp="1"/>
          </p:cNvGraphicFramePr>
          <p:nvPr>
            <p:ph idx="1"/>
            <p:extLst>
              <p:ext uri="{D42A27DB-BD31-4B8C-83A1-F6EECF244321}">
                <p14:modId xmlns:p14="http://schemas.microsoft.com/office/powerpoint/2010/main" val="2151482241"/>
              </p:ext>
            </p:extLst>
          </p:nvPr>
        </p:nvGraphicFramePr>
        <p:xfrm>
          <a:off x="123150" y="1558603"/>
          <a:ext cx="11946612" cy="514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47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Three darts on bullseye">
            <a:extLst>
              <a:ext uri="{FF2B5EF4-FFF2-40B4-BE49-F238E27FC236}">
                <a16:creationId xmlns:a16="http://schemas.microsoft.com/office/drawing/2014/main" id="{B54E7E42-C27F-4F7A-878A-EF37A177C935}"/>
              </a:ext>
            </a:extLst>
          </p:cNvPr>
          <p:cNvPicPr>
            <a:picLocks noChangeAspect="1"/>
          </p:cNvPicPr>
          <p:nvPr/>
        </p:nvPicPr>
        <p:blipFill rotWithShape="1">
          <a:blip r:embed="rId2"/>
          <a:srcRect t="11044" r="4" b="420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4C6BF-6B77-4999-898D-5B9E165C8880}"/>
              </a:ext>
            </a:extLst>
          </p:cNvPr>
          <p:cNvSpPr>
            <a:spLocks noGrp="1"/>
          </p:cNvSpPr>
          <p:nvPr>
            <p:ph type="title"/>
          </p:nvPr>
        </p:nvSpPr>
        <p:spPr>
          <a:xfrm>
            <a:off x="346282" y="844738"/>
            <a:ext cx="5565648" cy="2179601"/>
          </a:xfrm>
        </p:spPr>
        <p:txBody>
          <a:bodyPr vert="horz" lIns="91440" tIns="45720" rIns="91440" bIns="45720" rtlCol="0" anchor="b">
            <a:normAutofit/>
          </a:bodyPr>
          <a:lstStyle/>
          <a:p>
            <a:r>
              <a:rPr lang="en-US" sz="4400" dirty="0">
                <a:solidFill>
                  <a:srgbClr val="FFFFFF"/>
                </a:solidFill>
              </a:rPr>
              <a:t>OBJECTIVE</a:t>
            </a:r>
          </a:p>
        </p:txBody>
      </p:sp>
      <p:sp>
        <p:nvSpPr>
          <p:cNvPr id="3" name="Content Placeholder 2">
            <a:extLst>
              <a:ext uri="{FF2B5EF4-FFF2-40B4-BE49-F238E27FC236}">
                <a16:creationId xmlns:a16="http://schemas.microsoft.com/office/drawing/2014/main" id="{2574FD59-0E72-499D-9F7C-07DA54AC34A1}"/>
              </a:ext>
            </a:extLst>
          </p:cNvPr>
          <p:cNvSpPr>
            <a:spLocks noGrp="1"/>
          </p:cNvSpPr>
          <p:nvPr>
            <p:ph idx="1"/>
          </p:nvPr>
        </p:nvSpPr>
        <p:spPr>
          <a:xfrm>
            <a:off x="119534" y="3528484"/>
            <a:ext cx="5372078" cy="2747154"/>
          </a:xfrm>
        </p:spPr>
        <p:txBody>
          <a:bodyPr vert="horz" lIns="91440" tIns="45720" rIns="91440" bIns="45720" rtlCol="0" anchor="t">
            <a:normAutofit/>
          </a:bodyPr>
          <a:lstStyle/>
          <a:p>
            <a:pPr marL="342900" indent="-342900" algn="just">
              <a:buFont typeface="Wingdings" panose="05000000000000000000" pitchFamily="2" charset="2"/>
              <a:buChar char="Ø"/>
            </a:pPr>
            <a:r>
              <a:rPr lang="en-US" dirty="0">
                <a:solidFill>
                  <a:srgbClr val="FFFFFF"/>
                </a:solidFill>
              </a:rPr>
              <a:t>To design efficient system for predicting the stock market movement using ML .</a:t>
            </a:r>
          </a:p>
          <a:p>
            <a:pPr marL="342900" indent="-342900" algn="just">
              <a:buFont typeface="Wingdings" panose="05000000000000000000" pitchFamily="2" charset="2"/>
              <a:buChar char="Ø"/>
            </a:pPr>
            <a:r>
              <a:rPr lang="en-US" dirty="0">
                <a:solidFill>
                  <a:srgbClr val="FFFFFF"/>
                </a:solidFill>
              </a:rPr>
              <a:t>Specifically, use LSTM method to Predict stock price based on the historical data.</a:t>
            </a:r>
            <a:endParaRPr lang="en-US" dirty="0">
              <a:solidFill>
                <a:schemeClr val="bg1"/>
              </a:solidFill>
              <a:ea typeface="+mn-lt"/>
              <a:cs typeface="+mn-lt"/>
            </a:endParaRPr>
          </a:p>
          <a:p>
            <a:pPr marL="342900" indent="-342900" algn="just">
              <a:buFont typeface="Wingdings" panose="05000000000000000000" pitchFamily="2" charset="2"/>
              <a:buChar char="Ø"/>
            </a:pPr>
            <a:r>
              <a:rPr lang="en-US" dirty="0">
                <a:solidFill>
                  <a:schemeClr val="bg1"/>
                </a:solidFill>
              </a:rPr>
              <a:t>Compare existing methods to show the superiority of LSTM.</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9945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9"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1" name="Picture 4" descr="Light bulb on yellow background with sketched light beams and cord">
            <a:extLst>
              <a:ext uri="{FF2B5EF4-FFF2-40B4-BE49-F238E27FC236}">
                <a16:creationId xmlns:a16="http://schemas.microsoft.com/office/drawing/2014/main" id="{FA5CCCC6-806B-4116-B961-16D2C220DF2C}"/>
              </a:ext>
            </a:extLst>
          </p:cNvPr>
          <p:cNvPicPr>
            <a:picLocks noChangeAspect="1"/>
          </p:cNvPicPr>
          <p:nvPr/>
        </p:nvPicPr>
        <p:blipFill rotWithShape="1">
          <a:blip r:embed="rId2"/>
          <a:srcRect t="8520" r="4" b="4"/>
          <a:stretch/>
        </p:blipFill>
        <p:spPr>
          <a:xfrm>
            <a:off x="20" y="10"/>
            <a:ext cx="12185156" cy="6857990"/>
          </a:xfrm>
          <a:prstGeom prst="rect">
            <a:avLst/>
          </a:prstGeom>
        </p:spPr>
      </p:pic>
      <p:sp>
        <p:nvSpPr>
          <p:cNvPr id="29"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77F69-CD01-4D98-8F04-412D49FE699C}"/>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en-US" sz="4400">
                <a:solidFill>
                  <a:srgbClr val="FFFFFF"/>
                </a:solidFill>
              </a:rPr>
              <a:t>PROBLEM STATEMENT</a:t>
            </a:r>
          </a:p>
        </p:txBody>
      </p:sp>
      <p:grpSp>
        <p:nvGrpSpPr>
          <p:cNvPr id="3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Content Placeholder 2">
            <a:extLst>
              <a:ext uri="{FF2B5EF4-FFF2-40B4-BE49-F238E27FC236}">
                <a16:creationId xmlns:a16="http://schemas.microsoft.com/office/drawing/2014/main" id="{0BC96D34-957E-41E3-9287-49A9D0AEBCF7}"/>
              </a:ext>
            </a:extLst>
          </p:cNvPr>
          <p:cNvSpPr>
            <a:spLocks noGrp="1"/>
          </p:cNvSpPr>
          <p:nvPr/>
        </p:nvSpPr>
        <p:spPr>
          <a:xfrm>
            <a:off x="525717" y="3334976"/>
            <a:ext cx="7195967" cy="3247227"/>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ea typeface="+mn-lt"/>
                <a:cs typeface="+mn-lt"/>
              </a:rPr>
              <a:t>Stock market is just like a probabilistic trading where we can gain and have possibility of loss. Investing in stock market trading might be a risky task. So, we can use algorithmic trading which uses the previous trends of a particular stock and help us predicting investing in the stock that gives us more profit.</a:t>
            </a:r>
          </a:p>
          <a:p>
            <a:pPr algn="just"/>
            <a:endParaRPr lang="en-US" dirty="0">
              <a:solidFill>
                <a:schemeClr val="bg1"/>
              </a:solidFill>
              <a:ea typeface="+mn-lt"/>
              <a:cs typeface="+mn-lt"/>
            </a:endParaRPr>
          </a:p>
          <a:p>
            <a:pPr algn="just"/>
            <a:r>
              <a:rPr lang="en-US" dirty="0">
                <a:solidFill>
                  <a:schemeClr val="bg1"/>
                </a:solidFill>
                <a:ea typeface="+mn-lt"/>
                <a:cs typeface="+mn-lt"/>
              </a:rPr>
              <a:t>P/E * EPS  = PRICE</a:t>
            </a:r>
          </a:p>
          <a:p>
            <a:pPr algn="just"/>
            <a:r>
              <a:rPr lang="en-US" dirty="0">
                <a:solidFill>
                  <a:schemeClr val="bg1"/>
                </a:solidFill>
                <a:ea typeface="+mn-lt"/>
                <a:cs typeface="+mn-lt"/>
              </a:rPr>
              <a:t>If we can predict stocks future P/E and EPS, We will know accurate PRICE</a:t>
            </a:r>
          </a:p>
        </p:txBody>
      </p:sp>
    </p:spTree>
    <p:extLst>
      <p:ext uri="{BB962C8B-B14F-4D97-AF65-F5344CB8AC3E}">
        <p14:creationId xmlns:p14="http://schemas.microsoft.com/office/powerpoint/2010/main" val="719674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34F4E6D-574E-4FC9-B0C8-D468310B9F90}"/>
              </a:ext>
            </a:extLst>
          </p:cNvPr>
          <p:cNvSpPr>
            <a:spLocks noGrp="1"/>
          </p:cNvSpPr>
          <p:nvPr>
            <p:ph type="title"/>
          </p:nvPr>
        </p:nvSpPr>
        <p:spPr>
          <a:xfrm>
            <a:off x="525718" y="4278637"/>
            <a:ext cx="5512288" cy="1897474"/>
          </a:xfrm>
        </p:spPr>
        <p:txBody>
          <a:bodyPr anchor="t">
            <a:normAutofit/>
          </a:bodyPr>
          <a:lstStyle/>
          <a:p>
            <a:r>
              <a:rPr lang="en-US" dirty="0"/>
              <a:t>SCOPE &amp; LIMITATIONS</a:t>
            </a:r>
          </a:p>
        </p:txBody>
      </p:sp>
      <p:pic>
        <p:nvPicPr>
          <p:cNvPr id="4" name="Picture 5" descr="A picture containing text&#10;&#10;Description automatically generated">
            <a:extLst>
              <a:ext uri="{FF2B5EF4-FFF2-40B4-BE49-F238E27FC236}">
                <a16:creationId xmlns:a16="http://schemas.microsoft.com/office/drawing/2014/main" id="{BBD2BB07-E83D-4D76-B8A1-A587FC115FA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0473" r="1" b="1"/>
          <a:stretch/>
        </p:blipFill>
        <p:spPr>
          <a:xfrm>
            <a:off x="555170" y="481586"/>
            <a:ext cx="11087101" cy="3431928"/>
          </a:xfrm>
          <a:prstGeom prst="rect">
            <a:avLst/>
          </a:prstGeom>
        </p:spPr>
      </p:pic>
      <p:grpSp>
        <p:nvGrpSpPr>
          <p:cNvPr id="71"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4278609"/>
            <a:ext cx="972241" cy="45718"/>
            <a:chOff x="4886325" y="3371754"/>
            <a:chExt cx="2418492" cy="113728"/>
          </a:xfrm>
          <a:solidFill>
            <a:schemeClr val="accent1"/>
          </a:solidFill>
        </p:grpSpPr>
        <p:sp>
          <p:nvSpPr>
            <p:cNvPr id="64"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6"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25355BF6-DBA4-47C4-91EE-74D956C7697C}"/>
              </a:ext>
            </a:extLst>
          </p:cNvPr>
          <p:cNvSpPr>
            <a:spLocks noGrp="1"/>
          </p:cNvSpPr>
          <p:nvPr>
            <p:ph idx="1"/>
          </p:nvPr>
        </p:nvSpPr>
        <p:spPr>
          <a:xfrm>
            <a:off x="4431210" y="4544915"/>
            <a:ext cx="7196685" cy="1627367"/>
          </a:xfrm>
        </p:spPr>
        <p:txBody>
          <a:bodyPr vert="horz" lIns="91440" tIns="45720" rIns="91440" bIns="45720" rtlCol="0" anchor="t">
            <a:normAutofit/>
          </a:bodyPr>
          <a:lstStyle/>
          <a:p>
            <a:r>
              <a:rPr lang="en-US" dirty="0"/>
              <a:t>We predict the stock market </a:t>
            </a:r>
            <a:r>
              <a:rPr lang="en-US" dirty="0" err="1"/>
              <a:t>upto</a:t>
            </a:r>
            <a:r>
              <a:rPr lang="en-US" dirty="0"/>
              <a:t> one month.</a:t>
            </a:r>
          </a:p>
          <a:p>
            <a:r>
              <a:rPr lang="en-US" dirty="0"/>
              <a:t>It is hard to predict in the pandemic </a:t>
            </a:r>
            <a:r>
              <a:rPr lang="en-US" dirty="0" err="1"/>
              <a:t>sitations</a:t>
            </a:r>
            <a:endParaRPr lang="en-US" dirty="0"/>
          </a:p>
          <a:p>
            <a:endParaRPr lang="en-US" dirty="0"/>
          </a:p>
        </p:txBody>
      </p:sp>
    </p:spTree>
    <p:extLst>
      <p:ext uri="{BB962C8B-B14F-4D97-AF65-F5344CB8AC3E}">
        <p14:creationId xmlns:p14="http://schemas.microsoft.com/office/powerpoint/2010/main" val="176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0"/>
          <p:cNvSpPr txBox="1"/>
          <p:nvPr/>
        </p:nvSpPr>
        <p:spPr>
          <a:xfrm>
            <a:off x="2098638" y="2802430"/>
            <a:ext cx="8229627" cy="1144682"/>
          </a:xfrm>
          <a:prstGeom prst="rect">
            <a:avLst/>
          </a:prstGeom>
          <a:noFill/>
          <a:ln>
            <a:noFill/>
          </a:ln>
        </p:spPr>
        <p:txBody>
          <a:bodyPr spcFirstLastPara="1" wrap="square" lIns="0" tIns="0" rIns="0" bIns="0" anchor="ctr" anchorCtr="0">
            <a:noAutofit/>
          </a:bodyPr>
          <a:lstStyle/>
          <a:p>
            <a:pPr algn="ctr"/>
            <a:r>
              <a:rPr lang="en-IN" sz="3266" dirty="0">
                <a:latin typeface="Arial"/>
                <a:ea typeface="Arial"/>
                <a:cs typeface="Arial"/>
                <a:sym typeface="Arial"/>
              </a:rPr>
              <a:t>LITERATURE SURVEY</a:t>
            </a:r>
            <a:endParaRPr sz="3266" dirty="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1B2430"/>
      </a:dk2>
      <a:lt2>
        <a:srgbClr val="F0F3F1"/>
      </a:lt2>
      <a:accent1>
        <a:srgbClr val="DF31B4"/>
      </a:accent1>
      <a:accent2>
        <a:srgbClr val="AF1FCD"/>
      </a:accent2>
      <a:accent3>
        <a:srgbClr val="7931DF"/>
      </a:accent3>
      <a:accent4>
        <a:srgbClr val="3939D2"/>
      </a:accent4>
      <a:accent5>
        <a:srgbClr val="317ADF"/>
      </a:accent5>
      <a:accent6>
        <a:srgbClr val="1FB0CD"/>
      </a:accent6>
      <a:hlink>
        <a:srgbClr val="3F60B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1572</TotalTime>
  <Words>1448</Words>
  <Application>Microsoft Office PowerPoint</Application>
  <PresentationFormat>Widescreen</PresentationFormat>
  <Paragraphs>216</Paragraphs>
  <Slides>41</Slides>
  <Notes>1</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41</vt:i4>
      </vt:variant>
    </vt:vector>
  </HeadingPairs>
  <TitlesOfParts>
    <vt:vector size="55" baseType="lpstr">
      <vt:lpstr>Arial</vt:lpstr>
      <vt:lpstr>Avenir Next LT Pro</vt:lpstr>
      <vt:lpstr>Avenir Next LT Pro Light</vt:lpstr>
      <vt:lpstr>Calibri</vt:lpstr>
      <vt:lpstr>charter</vt:lpstr>
      <vt:lpstr>Georgia Pro Semibold</vt:lpstr>
      <vt:lpstr>Noto Sans Black</vt:lpstr>
      <vt:lpstr>Noto Sans SemiBold</vt:lpstr>
      <vt:lpstr>sohne</vt:lpstr>
      <vt:lpstr>SourceSansPro</vt:lpstr>
      <vt:lpstr>Times New Roman</vt:lpstr>
      <vt:lpstr>Wingdings</vt:lpstr>
      <vt:lpstr>RocaVTI</vt:lpstr>
      <vt:lpstr>Office Theme</vt:lpstr>
      <vt:lpstr>ALGORITHMIC TRADING </vt:lpstr>
      <vt:lpstr>PowerPoint Presentation</vt:lpstr>
      <vt:lpstr>ABSTRACT</vt:lpstr>
      <vt:lpstr>PROBLEM UNDERSTANDING</vt:lpstr>
      <vt:lpstr>MOTIVATION OF STUDY</vt:lpstr>
      <vt:lpstr>OBJECTIVE</vt:lpstr>
      <vt:lpstr>PROBLEM STATEMENT</vt:lpstr>
      <vt:lpstr>SCOPE &amp; LIMITATIONS</vt:lpstr>
      <vt:lpstr>PowerPoint Presentation</vt:lpstr>
      <vt:lpstr>MOVING AVERAGE</vt:lpstr>
      <vt:lpstr>PowerPoint Presentation</vt:lpstr>
      <vt:lpstr>Statistical</vt:lpstr>
      <vt:lpstr>Terminology </vt:lpstr>
      <vt:lpstr>RNN (Recurrent Neural Network) </vt:lpstr>
      <vt:lpstr>PowerPoint Presentation</vt:lpstr>
      <vt:lpstr>IMPLEMENTATION OF EXISTING MODELS</vt:lpstr>
      <vt:lpstr>Google stock</vt:lpstr>
      <vt:lpstr>Amazon stock</vt:lpstr>
      <vt:lpstr>APPLE stock</vt:lpstr>
      <vt:lpstr>TESLA stock</vt:lpstr>
      <vt:lpstr>Google stock</vt:lpstr>
      <vt:lpstr>Amazon stock</vt:lpstr>
      <vt:lpstr>APPLE stock</vt:lpstr>
      <vt:lpstr>TESLA stock</vt:lpstr>
      <vt:lpstr>ARIMA  1Day  prediction</vt:lpstr>
      <vt:lpstr>Google stock</vt:lpstr>
      <vt:lpstr>Amazon stock</vt:lpstr>
      <vt:lpstr>APPLE stock</vt:lpstr>
      <vt:lpstr>TESLA stock</vt:lpstr>
      <vt:lpstr>DATA SET COLLECTION</vt:lpstr>
      <vt:lpstr>PERFORMANCE METRICS</vt:lpstr>
      <vt:lpstr>PROCESS</vt:lpstr>
      <vt:lpstr>REFERENCES</vt:lpstr>
      <vt:lpstr>THANK YOU</vt:lpstr>
      <vt:lpstr>LSTM  Long-Short-Term Memory  </vt:lpstr>
      <vt:lpstr>PowerPoint Presentation</vt:lpstr>
      <vt:lpstr>PowerPoint Presentation</vt:lpstr>
      <vt:lpstr>LSTM </vt:lpstr>
      <vt:lpstr>PROCESS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VINEETH G</dc:creator>
  <cp:lastModifiedBy>SUNEETHA G</cp:lastModifiedBy>
  <cp:revision>343</cp:revision>
  <dcterms:created xsi:type="dcterms:W3CDTF">2021-11-10T02:58:03Z</dcterms:created>
  <dcterms:modified xsi:type="dcterms:W3CDTF">2022-03-01T05:58:27Z</dcterms:modified>
</cp:coreProperties>
</file>